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Staatliches"/>
      <p:regular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Bebas Neue"/>
      <p:regular r:id="rId29"/>
    </p:embeddedFont>
    <p:embeddedFont>
      <p:font typeface="Cairo"/>
      <p:regular r:id="rId30"/>
      <p:bold r:id="rId31"/>
    </p:embeddedFont>
    <p:embeddedFont>
      <p:font typeface="Palatino Linotype"/>
      <p:regular r:id="rId32"/>
      <p:bold r:id="rId33"/>
      <p:italic r:id="rId34"/>
      <p:boldItalic r:id="rId35"/>
    </p:embeddedFont>
    <p:embeddedFont>
      <p:font typeface="Cairo Light"/>
      <p:regular r:id="rId36"/>
      <p:bold r:id="rId37"/>
    </p:embeddedFont>
    <p:embeddedFont>
      <p:font typeface="PT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76">
          <p15:clr>
            <a:srgbClr val="747775"/>
          </p15:clr>
        </p15:guide>
        <p15:guide id="2" pos="576">
          <p15:clr>
            <a:srgbClr val="747775"/>
          </p15:clr>
        </p15:guide>
        <p15:guide id="3" pos="518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" orient="horz"/>
        <p:guide pos="576"/>
        <p:guide pos="51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italic.fntdata"/><Relationship Id="rId20" Type="http://schemas.openxmlformats.org/officeDocument/2006/relationships/slide" Target="slides/slide15.xml"/><Relationship Id="rId41" Type="http://schemas.openxmlformats.org/officeDocument/2006/relationships/font" Target="fonts/PT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Staatliches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ebasNeu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Cairo-bold.fntdata"/><Relationship Id="rId30" Type="http://schemas.openxmlformats.org/officeDocument/2006/relationships/font" Target="fonts/Cairo-regular.fntdata"/><Relationship Id="rId11" Type="http://schemas.openxmlformats.org/officeDocument/2006/relationships/slide" Target="slides/slide6.xml"/><Relationship Id="rId33" Type="http://schemas.openxmlformats.org/officeDocument/2006/relationships/font" Target="fonts/PalatinoLinotype-bold.fntdata"/><Relationship Id="rId10" Type="http://schemas.openxmlformats.org/officeDocument/2006/relationships/slide" Target="slides/slide5.xml"/><Relationship Id="rId32" Type="http://schemas.openxmlformats.org/officeDocument/2006/relationships/font" Target="fonts/PalatinoLinotype-regular.fntdata"/><Relationship Id="rId13" Type="http://schemas.openxmlformats.org/officeDocument/2006/relationships/slide" Target="slides/slide8.xml"/><Relationship Id="rId35" Type="http://schemas.openxmlformats.org/officeDocument/2006/relationships/font" Target="fonts/PalatinoLinotype-boldItalic.fntdata"/><Relationship Id="rId12" Type="http://schemas.openxmlformats.org/officeDocument/2006/relationships/slide" Target="slides/slide7.xml"/><Relationship Id="rId34" Type="http://schemas.openxmlformats.org/officeDocument/2006/relationships/font" Target="fonts/PalatinoLinotype-italic.fntdata"/><Relationship Id="rId15" Type="http://schemas.openxmlformats.org/officeDocument/2006/relationships/slide" Target="slides/slide10.xml"/><Relationship Id="rId37" Type="http://schemas.openxmlformats.org/officeDocument/2006/relationships/font" Target="fonts/CairoLight-bold.fntdata"/><Relationship Id="rId14" Type="http://schemas.openxmlformats.org/officeDocument/2006/relationships/slide" Target="slides/slide9.xml"/><Relationship Id="rId36" Type="http://schemas.openxmlformats.org/officeDocument/2006/relationships/font" Target="fonts/CairoLight-regular.fntdata"/><Relationship Id="rId17" Type="http://schemas.openxmlformats.org/officeDocument/2006/relationships/slide" Target="slides/slide12.xml"/><Relationship Id="rId39" Type="http://schemas.openxmlformats.org/officeDocument/2006/relationships/font" Target="fonts/PTSans-bold.fntdata"/><Relationship Id="rId16" Type="http://schemas.openxmlformats.org/officeDocument/2006/relationships/slide" Target="slides/slide11.xml"/><Relationship Id="rId38" Type="http://schemas.openxmlformats.org/officeDocument/2006/relationships/font" Target="fonts/PT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d9d240c1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d9d240c1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24021a74c29_0_1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24021a74c29_0_1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24021a74c29_0_1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24021a74c29_0_1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24021a74c29_0_1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24021a74c29_0_1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24021a74c29_0_1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24021a74c29_0_1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0" name="Shape 1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" name="Google Shape;1341;g24021a74c29_0_1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" name="Google Shape;1342;g24021a74c29_0_1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7b2dad8238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7b2dad8238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24021a74c29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24021a74c29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g24021a74c29_0_7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" name="Google Shape;1544;g24021a74c29_0_7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g24021a74c29_0_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" name="Google Shape;1617;g24021a74c29_0_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99f2f57a71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99f2f57a71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7b349e6ee3_0_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7b349e6ee3_0_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2404f95aff7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2404f95aff7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24021a74c29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24021a74c29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99f2f57a71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99f2f57a71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7b2dad8238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7b2dad8238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2442ffe6d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2442ffe6d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2926700"/>
            <a:ext cx="4287000" cy="86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121" y="3679025"/>
            <a:ext cx="42870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2" type="ctrTitle"/>
          </p:nvPr>
        </p:nvSpPr>
        <p:spPr>
          <a:xfrm>
            <a:off x="713125" y="988675"/>
            <a:ext cx="2493000" cy="92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-275771" y="3705937"/>
            <a:ext cx="932693" cy="1513429"/>
            <a:chOff x="5252475" y="3372998"/>
            <a:chExt cx="758596" cy="1230930"/>
          </a:xfrm>
        </p:grpSpPr>
        <p:sp>
          <p:nvSpPr>
            <p:cNvPr id="13" name="Google Shape;13;p2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1"/>
          <p:cNvSpPr/>
          <p:nvPr/>
        </p:nvSpPr>
        <p:spPr>
          <a:xfrm>
            <a:off x="0" y="0"/>
            <a:ext cx="9169500" cy="1592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1"/>
          <p:cNvSpPr txBox="1"/>
          <p:nvPr>
            <p:ph hasCustomPrompt="1" type="title"/>
          </p:nvPr>
        </p:nvSpPr>
        <p:spPr>
          <a:xfrm>
            <a:off x="752175" y="2246925"/>
            <a:ext cx="7639800" cy="159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000">
                <a:solidFill>
                  <a:srgbClr val="10112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97" name="Google Shape;197;p11"/>
          <p:cNvSpPr txBox="1"/>
          <p:nvPr>
            <p:ph idx="1" type="subTitle"/>
          </p:nvPr>
        </p:nvSpPr>
        <p:spPr>
          <a:xfrm>
            <a:off x="1284000" y="3839175"/>
            <a:ext cx="6576000" cy="49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98" name="Google Shape;198;p11"/>
          <p:cNvGrpSpPr/>
          <p:nvPr/>
        </p:nvGrpSpPr>
        <p:grpSpPr>
          <a:xfrm rot="8309431">
            <a:off x="1377696" y="-592882"/>
            <a:ext cx="1067824" cy="1732697"/>
            <a:chOff x="5252475" y="3372998"/>
            <a:chExt cx="758596" cy="1230930"/>
          </a:xfrm>
        </p:grpSpPr>
        <p:sp>
          <p:nvSpPr>
            <p:cNvPr id="199" name="Google Shape;199;p11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1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1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1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 rot="-2979600">
            <a:off x="6162261" y="128563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1"/>
          <p:cNvSpPr/>
          <p:nvPr/>
        </p:nvSpPr>
        <p:spPr>
          <a:xfrm rot="-2979783">
            <a:off x="6926302" y="33393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" name="Google Shape;212;p11"/>
          <p:cNvGrpSpPr/>
          <p:nvPr/>
        </p:nvGrpSpPr>
        <p:grpSpPr>
          <a:xfrm flipH="1" rot="-1944596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213" name="Google Shape;213;p1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7" name="Google Shape;217;p1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8" name="Google Shape;218;p1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219" name="Google Shape;219;p1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3" name="Google Shape;223;p1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4" name="Google Shape;224;p11"/>
          <p:cNvSpPr/>
          <p:nvPr/>
        </p:nvSpPr>
        <p:spPr>
          <a:xfrm rot="-2979786">
            <a:off x="8118698" y="270695"/>
            <a:ext cx="818201" cy="822758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"/>
          <p:cNvSpPr/>
          <p:nvPr/>
        </p:nvSpPr>
        <p:spPr>
          <a:xfrm rot="-2979600">
            <a:off x="3629161" y="814801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1"/>
          <p:cNvSpPr/>
          <p:nvPr/>
        </p:nvSpPr>
        <p:spPr>
          <a:xfrm rot="-2979783">
            <a:off x="4597040" y="42468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/>
          <p:nvPr/>
        </p:nvSpPr>
        <p:spPr>
          <a:xfrm flipH="1">
            <a:off x="531503" y="83750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3"/>
          <p:cNvSpPr/>
          <p:nvPr/>
        </p:nvSpPr>
        <p:spPr>
          <a:xfrm flipH="1">
            <a:off x="391788" y="9116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3"/>
          <p:cNvSpPr/>
          <p:nvPr/>
        </p:nvSpPr>
        <p:spPr>
          <a:xfrm flipH="1">
            <a:off x="86900" y="309106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3"/>
          <p:cNvSpPr/>
          <p:nvPr/>
        </p:nvSpPr>
        <p:spPr>
          <a:xfrm flipH="1" rot="-1576955">
            <a:off x="8807773" y="4109429"/>
            <a:ext cx="232313" cy="23230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3"/>
          <p:cNvSpPr/>
          <p:nvPr/>
        </p:nvSpPr>
        <p:spPr>
          <a:xfrm flipH="1" rot="-1576712">
            <a:off x="8586108" y="4582477"/>
            <a:ext cx="432392" cy="43237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5" name="Google Shape;235;p13"/>
          <p:cNvSpPr txBox="1"/>
          <p:nvPr>
            <p:ph idx="2" type="title"/>
          </p:nvPr>
        </p:nvSpPr>
        <p:spPr>
          <a:xfrm>
            <a:off x="720000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6" name="Google Shape;236;p13"/>
          <p:cNvSpPr txBox="1"/>
          <p:nvPr>
            <p:ph idx="1" type="subTitle"/>
          </p:nvPr>
        </p:nvSpPr>
        <p:spPr>
          <a:xfrm>
            <a:off x="720000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37" name="Google Shape;237;p13"/>
          <p:cNvSpPr txBox="1"/>
          <p:nvPr>
            <p:ph idx="3" type="title"/>
          </p:nvPr>
        </p:nvSpPr>
        <p:spPr>
          <a:xfrm>
            <a:off x="3419269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8" name="Google Shape;238;p13"/>
          <p:cNvSpPr txBox="1"/>
          <p:nvPr>
            <p:ph idx="4" type="subTitle"/>
          </p:nvPr>
        </p:nvSpPr>
        <p:spPr>
          <a:xfrm>
            <a:off x="3419271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39" name="Google Shape;239;p13"/>
          <p:cNvSpPr txBox="1"/>
          <p:nvPr>
            <p:ph idx="5" type="title"/>
          </p:nvPr>
        </p:nvSpPr>
        <p:spPr>
          <a:xfrm>
            <a:off x="720000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0" name="Google Shape;240;p13"/>
          <p:cNvSpPr txBox="1"/>
          <p:nvPr>
            <p:ph idx="6" type="subTitle"/>
          </p:nvPr>
        </p:nvSpPr>
        <p:spPr>
          <a:xfrm>
            <a:off x="720000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1" name="Google Shape;241;p13"/>
          <p:cNvSpPr txBox="1"/>
          <p:nvPr>
            <p:ph idx="7" type="title"/>
          </p:nvPr>
        </p:nvSpPr>
        <p:spPr>
          <a:xfrm>
            <a:off x="3419269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2" name="Google Shape;242;p13"/>
          <p:cNvSpPr txBox="1"/>
          <p:nvPr>
            <p:ph idx="8" type="subTitle"/>
          </p:nvPr>
        </p:nvSpPr>
        <p:spPr>
          <a:xfrm>
            <a:off x="3419269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3" name="Google Shape;243;p13"/>
          <p:cNvSpPr txBox="1"/>
          <p:nvPr>
            <p:ph idx="9" type="title"/>
          </p:nvPr>
        </p:nvSpPr>
        <p:spPr>
          <a:xfrm>
            <a:off x="6118545" y="17769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4" name="Google Shape;244;p13"/>
          <p:cNvSpPr txBox="1"/>
          <p:nvPr>
            <p:ph idx="13" type="subTitle"/>
          </p:nvPr>
        </p:nvSpPr>
        <p:spPr>
          <a:xfrm>
            <a:off x="6118549" y="23046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5" name="Google Shape;245;p13"/>
          <p:cNvSpPr txBox="1"/>
          <p:nvPr>
            <p:ph idx="14" type="title"/>
          </p:nvPr>
        </p:nvSpPr>
        <p:spPr>
          <a:xfrm>
            <a:off x="6118545" y="35916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6" name="Google Shape;246;p13"/>
          <p:cNvSpPr txBox="1"/>
          <p:nvPr>
            <p:ph idx="15" type="subTitle"/>
          </p:nvPr>
        </p:nvSpPr>
        <p:spPr>
          <a:xfrm>
            <a:off x="6118545" y="4119300"/>
            <a:ext cx="23055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247" name="Google Shape;247;p13"/>
          <p:cNvSpPr txBox="1"/>
          <p:nvPr>
            <p:ph hasCustomPrompt="1" idx="16" type="title"/>
          </p:nvPr>
        </p:nvSpPr>
        <p:spPr>
          <a:xfrm>
            <a:off x="159240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8" name="Google Shape;248;p13"/>
          <p:cNvSpPr txBox="1"/>
          <p:nvPr>
            <p:ph hasCustomPrompt="1" idx="17" type="title"/>
          </p:nvPr>
        </p:nvSpPr>
        <p:spPr>
          <a:xfrm>
            <a:off x="42916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49" name="Google Shape;249;p13"/>
          <p:cNvSpPr txBox="1"/>
          <p:nvPr>
            <p:ph hasCustomPrompt="1" idx="18" type="title"/>
          </p:nvPr>
        </p:nvSpPr>
        <p:spPr>
          <a:xfrm>
            <a:off x="6990950" y="12395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/>
          <p:nvPr>
            <p:ph hasCustomPrompt="1" idx="19" type="title"/>
          </p:nvPr>
        </p:nvSpPr>
        <p:spPr>
          <a:xfrm>
            <a:off x="159240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/>
          <p:nvPr>
            <p:ph hasCustomPrompt="1" idx="20" type="title"/>
          </p:nvPr>
        </p:nvSpPr>
        <p:spPr>
          <a:xfrm>
            <a:off x="42916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/>
          <p:nvPr>
            <p:ph hasCustomPrompt="1" idx="21" type="title"/>
          </p:nvPr>
        </p:nvSpPr>
        <p:spPr>
          <a:xfrm>
            <a:off x="6990950" y="30541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 txBox="1"/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5" name="Google Shape;255;p14"/>
          <p:cNvSpPr txBox="1"/>
          <p:nvPr>
            <p:ph idx="1" type="subTitle"/>
          </p:nvPr>
        </p:nvSpPr>
        <p:spPr>
          <a:xfrm>
            <a:off x="4572000" y="2454400"/>
            <a:ext cx="3858900" cy="973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56" name="Google Shape;256;p14"/>
          <p:cNvGrpSpPr/>
          <p:nvPr/>
        </p:nvGrpSpPr>
        <p:grpSpPr>
          <a:xfrm flipH="1">
            <a:off x="8318255" y="3705937"/>
            <a:ext cx="932693" cy="1513429"/>
            <a:chOff x="5252475" y="3372998"/>
            <a:chExt cx="758596" cy="1230930"/>
          </a:xfrm>
        </p:grpSpPr>
        <p:sp>
          <p:nvSpPr>
            <p:cNvPr id="257" name="Google Shape;257;p14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14"/>
          <p:cNvSpPr/>
          <p:nvPr/>
        </p:nvSpPr>
        <p:spPr>
          <a:xfrm flipH="1" rot="-5400000">
            <a:off x="105229" y="4110867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4"/>
          <p:cNvSpPr/>
          <p:nvPr/>
        </p:nvSpPr>
        <p:spPr>
          <a:xfrm flipH="1" rot="-5400000">
            <a:off x="330575" y="4437350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2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5"/>
          <p:cNvSpPr txBox="1"/>
          <p:nvPr>
            <p:ph type="title"/>
          </p:nvPr>
        </p:nvSpPr>
        <p:spPr>
          <a:xfrm>
            <a:off x="1764450" y="2743089"/>
            <a:ext cx="5615100" cy="64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2" name="Google Shape;272;p15"/>
          <p:cNvSpPr txBox="1"/>
          <p:nvPr>
            <p:ph idx="1" type="subTitle"/>
          </p:nvPr>
        </p:nvSpPr>
        <p:spPr>
          <a:xfrm>
            <a:off x="1764450" y="1264688"/>
            <a:ext cx="5615100" cy="147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73" name="Google Shape;273;p15"/>
          <p:cNvGrpSpPr/>
          <p:nvPr/>
        </p:nvGrpSpPr>
        <p:grpSpPr>
          <a:xfrm rot="-5400000">
            <a:off x="7964564" y="-217322"/>
            <a:ext cx="932693" cy="1513429"/>
            <a:chOff x="5252475" y="3372998"/>
            <a:chExt cx="758596" cy="1230930"/>
          </a:xfrm>
        </p:grpSpPr>
        <p:sp>
          <p:nvSpPr>
            <p:cNvPr id="274" name="Google Shape;274;p15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5" name="Google Shape;285;p15"/>
          <p:cNvSpPr/>
          <p:nvPr/>
        </p:nvSpPr>
        <p:spPr>
          <a:xfrm rot="-2979713">
            <a:off x="696904" y="250936"/>
            <a:ext cx="536789" cy="53978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5"/>
          <p:cNvSpPr/>
          <p:nvPr/>
        </p:nvSpPr>
        <p:spPr>
          <a:xfrm rot="-2979637">
            <a:off x="270196" y="911424"/>
            <a:ext cx="345381" cy="347302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5"/>
          <p:cNvSpPr/>
          <p:nvPr/>
        </p:nvSpPr>
        <p:spPr>
          <a:xfrm rot="-2979857">
            <a:off x="192124" y="533453"/>
            <a:ext cx="269201" cy="270696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>
            <a:off x="0" y="3962425"/>
            <a:ext cx="9169500" cy="1181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6"/>
          <p:cNvSpPr txBox="1"/>
          <p:nvPr>
            <p:ph type="title"/>
          </p:nvPr>
        </p:nvSpPr>
        <p:spPr>
          <a:xfrm>
            <a:off x="5537000" y="1642350"/>
            <a:ext cx="2894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16"/>
          <p:cNvSpPr txBox="1"/>
          <p:nvPr>
            <p:ph idx="1" type="subTitle"/>
          </p:nvPr>
        </p:nvSpPr>
        <p:spPr>
          <a:xfrm>
            <a:off x="5537000" y="2215050"/>
            <a:ext cx="2894100" cy="130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92" name="Google Shape;292;p16"/>
          <p:cNvGrpSpPr/>
          <p:nvPr/>
        </p:nvGrpSpPr>
        <p:grpSpPr>
          <a:xfrm rot="1800091">
            <a:off x="8225064" y="3768244"/>
            <a:ext cx="932727" cy="1513483"/>
            <a:chOff x="5252475" y="3372998"/>
            <a:chExt cx="758596" cy="1230930"/>
          </a:xfrm>
        </p:grpSpPr>
        <p:sp>
          <p:nvSpPr>
            <p:cNvPr id="293" name="Google Shape;293;p16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6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" name="Google Shape;304;p16"/>
          <p:cNvSpPr/>
          <p:nvPr/>
        </p:nvSpPr>
        <p:spPr>
          <a:xfrm flipH="1" rot="10800000">
            <a:off x="8206538" y="129265"/>
            <a:ext cx="323252" cy="32325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6"/>
          <p:cNvSpPr/>
          <p:nvPr/>
        </p:nvSpPr>
        <p:spPr>
          <a:xfrm flipH="1" rot="10800000">
            <a:off x="8529800" y="581053"/>
            <a:ext cx="452876" cy="45287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17"/>
          <p:cNvGrpSpPr/>
          <p:nvPr/>
        </p:nvGrpSpPr>
        <p:grpSpPr>
          <a:xfrm rot="-8670637">
            <a:off x="8397450" y="-99677"/>
            <a:ext cx="680127" cy="1103603"/>
            <a:chOff x="5252475" y="3372998"/>
            <a:chExt cx="758596" cy="1230930"/>
          </a:xfrm>
        </p:grpSpPr>
        <p:sp>
          <p:nvSpPr>
            <p:cNvPr id="308" name="Google Shape;308;p17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7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7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17"/>
          <p:cNvSpPr/>
          <p:nvPr/>
        </p:nvSpPr>
        <p:spPr>
          <a:xfrm flipH="1" rot="10800000">
            <a:off x="284929" y="164519"/>
            <a:ext cx="428168" cy="4282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7"/>
          <p:cNvSpPr/>
          <p:nvPr/>
        </p:nvSpPr>
        <p:spPr>
          <a:xfrm flipH="1" rot="10800000">
            <a:off x="111152" y="781317"/>
            <a:ext cx="236405" cy="23640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2" name="Google Shape;322;p17"/>
          <p:cNvSpPr txBox="1"/>
          <p:nvPr>
            <p:ph idx="2" type="title"/>
          </p:nvPr>
        </p:nvSpPr>
        <p:spPr>
          <a:xfrm>
            <a:off x="4922400" y="1347250"/>
            <a:ext cx="352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3" name="Google Shape;323;p17"/>
          <p:cNvSpPr txBox="1"/>
          <p:nvPr>
            <p:ph idx="3" type="title"/>
          </p:nvPr>
        </p:nvSpPr>
        <p:spPr>
          <a:xfrm>
            <a:off x="720000" y="3101625"/>
            <a:ext cx="35226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17"/>
          <p:cNvSpPr txBox="1"/>
          <p:nvPr>
            <p:ph idx="1" type="subTitle"/>
          </p:nvPr>
        </p:nvSpPr>
        <p:spPr>
          <a:xfrm>
            <a:off x="720002" y="3660525"/>
            <a:ext cx="35226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5" name="Google Shape;325;p17"/>
          <p:cNvSpPr txBox="1"/>
          <p:nvPr>
            <p:ph idx="4" type="subTitle"/>
          </p:nvPr>
        </p:nvSpPr>
        <p:spPr>
          <a:xfrm>
            <a:off x="4922400" y="1906150"/>
            <a:ext cx="3522600" cy="882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8"/>
          <p:cNvSpPr txBox="1"/>
          <p:nvPr>
            <p:ph idx="1" type="body"/>
          </p:nvPr>
        </p:nvSpPr>
        <p:spPr>
          <a:xfrm>
            <a:off x="720000" y="1329325"/>
            <a:ext cx="3511200" cy="327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8" name="Google Shape;328;p18"/>
          <p:cNvSpPr txBox="1"/>
          <p:nvPr>
            <p:ph idx="2" type="body"/>
          </p:nvPr>
        </p:nvSpPr>
        <p:spPr>
          <a:xfrm>
            <a:off x="4292050" y="1329325"/>
            <a:ext cx="4131900" cy="327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2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indent="-3048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9" name="Google Shape;32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0" name="Google Shape;330;p18"/>
          <p:cNvSpPr/>
          <p:nvPr/>
        </p:nvSpPr>
        <p:spPr>
          <a:xfrm flipH="1" rot="-3599899">
            <a:off x="413977" y="220705"/>
            <a:ext cx="370805" cy="37080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8"/>
          <p:cNvSpPr/>
          <p:nvPr/>
        </p:nvSpPr>
        <p:spPr>
          <a:xfrm flipH="1" rot="-3600025">
            <a:off x="1178782" y="490621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8"/>
          <p:cNvSpPr/>
          <p:nvPr/>
        </p:nvSpPr>
        <p:spPr>
          <a:xfrm flipH="1" rot="-3599960">
            <a:off x="647849" y="637741"/>
            <a:ext cx="488945" cy="48891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8"/>
          <p:cNvSpPr/>
          <p:nvPr/>
        </p:nvSpPr>
        <p:spPr>
          <a:xfrm rot="8004877">
            <a:off x="8425597" y="884110"/>
            <a:ext cx="206704" cy="20785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8"/>
          <p:cNvSpPr/>
          <p:nvPr/>
        </p:nvSpPr>
        <p:spPr>
          <a:xfrm rot="8004877">
            <a:off x="8512660" y="271062"/>
            <a:ext cx="428845" cy="42884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19"/>
          <p:cNvSpPr/>
          <p:nvPr/>
        </p:nvSpPr>
        <p:spPr>
          <a:xfrm rot="8100000">
            <a:off x="8460529" y="153107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9"/>
          <p:cNvSpPr/>
          <p:nvPr/>
        </p:nvSpPr>
        <p:spPr>
          <a:xfrm rot="8100000">
            <a:off x="8764708" y="9975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9"/>
          <p:cNvSpPr/>
          <p:nvPr/>
        </p:nvSpPr>
        <p:spPr>
          <a:xfrm rot="8100000">
            <a:off x="8162580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9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9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19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342" name="Google Shape;342;p19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9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9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9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46" name="Google Shape;346;p19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47" name="Google Shape;347;p19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348" name="Google Shape;348;p19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9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9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9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52" name="Google Shape;352;p19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3" name="Google Shape;353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4" name="Google Shape;354;p19"/>
          <p:cNvSpPr txBox="1"/>
          <p:nvPr>
            <p:ph idx="2" type="title"/>
          </p:nvPr>
        </p:nvSpPr>
        <p:spPr>
          <a:xfrm>
            <a:off x="720000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5" name="Google Shape;355;p19"/>
          <p:cNvSpPr txBox="1"/>
          <p:nvPr>
            <p:ph idx="1" type="subTitle"/>
          </p:nvPr>
        </p:nvSpPr>
        <p:spPr>
          <a:xfrm>
            <a:off x="720000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56" name="Google Shape;356;p19"/>
          <p:cNvSpPr txBox="1"/>
          <p:nvPr>
            <p:ph idx="3" type="title"/>
          </p:nvPr>
        </p:nvSpPr>
        <p:spPr>
          <a:xfrm>
            <a:off x="3419221" y="1766419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7" name="Google Shape;357;p19"/>
          <p:cNvSpPr txBox="1"/>
          <p:nvPr>
            <p:ph idx="4" type="subTitle"/>
          </p:nvPr>
        </p:nvSpPr>
        <p:spPr>
          <a:xfrm>
            <a:off x="3419221" y="2201194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19"/>
          <p:cNvSpPr txBox="1"/>
          <p:nvPr>
            <p:ph idx="5" type="title"/>
          </p:nvPr>
        </p:nvSpPr>
        <p:spPr>
          <a:xfrm>
            <a:off x="6118448" y="2728175"/>
            <a:ext cx="2305500" cy="4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59" name="Google Shape;359;p19"/>
          <p:cNvSpPr txBox="1"/>
          <p:nvPr>
            <p:ph idx="6" type="subTitle"/>
          </p:nvPr>
        </p:nvSpPr>
        <p:spPr>
          <a:xfrm>
            <a:off x="6118449" y="3162950"/>
            <a:ext cx="2305500" cy="9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1_1_1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0"/>
          <p:cNvSpPr/>
          <p:nvPr/>
        </p:nvSpPr>
        <p:spPr>
          <a:xfrm flipH="1" rot="10800000">
            <a:off x="108883" y="272339"/>
            <a:ext cx="534109" cy="53413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20"/>
          <p:cNvSpPr/>
          <p:nvPr/>
        </p:nvSpPr>
        <p:spPr>
          <a:xfrm flipH="1" rot="10800000">
            <a:off x="342375" y="1363055"/>
            <a:ext cx="377626" cy="37764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20"/>
          <p:cNvSpPr/>
          <p:nvPr/>
        </p:nvSpPr>
        <p:spPr>
          <a:xfrm flipH="1" rot="10800000">
            <a:off x="1036325" y="118366"/>
            <a:ext cx="275618" cy="27565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20"/>
          <p:cNvGrpSpPr/>
          <p:nvPr/>
        </p:nvGrpSpPr>
        <p:grpSpPr>
          <a:xfrm flipH="1" rot="10800000">
            <a:off x="8175749" y="4229704"/>
            <a:ext cx="768540" cy="965842"/>
            <a:chOff x="-84151" y="785111"/>
            <a:chExt cx="490484" cy="616364"/>
          </a:xfrm>
        </p:grpSpPr>
        <p:sp>
          <p:nvSpPr>
            <p:cNvPr id="365" name="Google Shape;365;p2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" name="Google Shape;369;p2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70" name="Google Shape;370;p20"/>
          <p:cNvGrpSpPr/>
          <p:nvPr/>
        </p:nvGrpSpPr>
        <p:grpSpPr>
          <a:xfrm rot="10800000">
            <a:off x="8720296" y="4494760"/>
            <a:ext cx="557730" cy="700867"/>
            <a:chOff x="-84151" y="785111"/>
            <a:chExt cx="490484" cy="616364"/>
          </a:xfrm>
        </p:grpSpPr>
        <p:sp>
          <p:nvSpPr>
            <p:cNvPr id="371" name="Google Shape;371;p2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75" name="Google Shape;375;p2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6" name="Google Shape;376;p20"/>
          <p:cNvSpPr/>
          <p:nvPr/>
        </p:nvSpPr>
        <p:spPr>
          <a:xfrm flipH="1" rot="10800000">
            <a:off x="8566675" y="161755"/>
            <a:ext cx="377626" cy="37764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0"/>
          <p:cNvSpPr/>
          <p:nvPr/>
        </p:nvSpPr>
        <p:spPr>
          <a:xfrm flipH="1" rot="10800000">
            <a:off x="8430900" y="917972"/>
            <a:ext cx="266133" cy="26615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9" name="Google Shape;379;p20"/>
          <p:cNvSpPr txBox="1"/>
          <p:nvPr>
            <p:ph idx="2" type="title"/>
          </p:nvPr>
        </p:nvSpPr>
        <p:spPr>
          <a:xfrm>
            <a:off x="59956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0" name="Google Shape;380;p20"/>
          <p:cNvSpPr txBox="1"/>
          <p:nvPr>
            <p:ph idx="1" type="subTitle"/>
          </p:nvPr>
        </p:nvSpPr>
        <p:spPr>
          <a:xfrm>
            <a:off x="59956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1" name="Google Shape;381;p20"/>
          <p:cNvSpPr txBox="1"/>
          <p:nvPr>
            <p:ph idx="3" type="title"/>
          </p:nvPr>
        </p:nvSpPr>
        <p:spPr>
          <a:xfrm>
            <a:off x="8506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2" name="Google Shape;382;p20"/>
          <p:cNvSpPr txBox="1"/>
          <p:nvPr>
            <p:ph idx="4" type="subTitle"/>
          </p:nvPr>
        </p:nvSpPr>
        <p:spPr>
          <a:xfrm>
            <a:off x="8506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3" name="Google Shape;383;p20"/>
          <p:cNvSpPr txBox="1"/>
          <p:nvPr>
            <p:ph idx="5" type="title"/>
          </p:nvPr>
        </p:nvSpPr>
        <p:spPr>
          <a:xfrm>
            <a:off x="3423149" y="3161275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4" name="Google Shape;384;p20"/>
          <p:cNvSpPr txBox="1"/>
          <p:nvPr>
            <p:ph idx="6" type="subTitle"/>
          </p:nvPr>
        </p:nvSpPr>
        <p:spPr>
          <a:xfrm>
            <a:off x="3423151" y="3720175"/>
            <a:ext cx="2297700" cy="668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19547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6" name="Google Shape;26;p3"/>
          <p:cNvSpPr txBox="1"/>
          <p:nvPr>
            <p:ph hasCustomPrompt="1" idx="2" type="title"/>
          </p:nvPr>
        </p:nvSpPr>
        <p:spPr>
          <a:xfrm>
            <a:off x="7568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1954775" y="28558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 flipH="1" rot="10800000">
            <a:off x="208529" y="-112438"/>
            <a:ext cx="932693" cy="1513429"/>
            <a:chOff x="5252475" y="3372998"/>
            <a:chExt cx="758596" cy="1230930"/>
          </a:xfrm>
        </p:grpSpPr>
        <p:sp>
          <p:nvSpPr>
            <p:cNvPr id="29" name="Google Shape;29;p3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900065">
            <a:off x="8592165" y="250406"/>
            <a:ext cx="276795" cy="27679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7" name="Google Shape;387;p21"/>
          <p:cNvSpPr txBox="1"/>
          <p:nvPr>
            <p:ph idx="2" type="title"/>
          </p:nvPr>
        </p:nvSpPr>
        <p:spPr>
          <a:xfrm>
            <a:off x="1015959" y="16770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88" name="Google Shape;388;p21"/>
          <p:cNvSpPr txBox="1"/>
          <p:nvPr>
            <p:ph idx="1" type="subTitle"/>
          </p:nvPr>
        </p:nvSpPr>
        <p:spPr>
          <a:xfrm>
            <a:off x="1015959" y="22047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89" name="Google Shape;389;p21"/>
          <p:cNvSpPr txBox="1"/>
          <p:nvPr>
            <p:ph idx="3" type="title"/>
          </p:nvPr>
        </p:nvSpPr>
        <p:spPr>
          <a:xfrm>
            <a:off x="6149841" y="16770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0" name="Google Shape;390;p21"/>
          <p:cNvSpPr txBox="1"/>
          <p:nvPr>
            <p:ph idx="4" type="subTitle"/>
          </p:nvPr>
        </p:nvSpPr>
        <p:spPr>
          <a:xfrm>
            <a:off x="6149837" y="22047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1" name="Google Shape;391;p21"/>
          <p:cNvSpPr txBox="1"/>
          <p:nvPr>
            <p:ph idx="5" type="title"/>
          </p:nvPr>
        </p:nvSpPr>
        <p:spPr>
          <a:xfrm>
            <a:off x="1015959" y="31104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2" name="Google Shape;392;p21"/>
          <p:cNvSpPr txBox="1"/>
          <p:nvPr>
            <p:ph idx="6" type="subTitle"/>
          </p:nvPr>
        </p:nvSpPr>
        <p:spPr>
          <a:xfrm>
            <a:off x="1015959" y="36381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3" name="Google Shape;393;p21"/>
          <p:cNvSpPr txBox="1"/>
          <p:nvPr>
            <p:ph idx="7" type="title"/>
          </p:nvPr>
        </p:nvSpPr>
        <p:spPr>
          <a:xfrm>
            <a:off x="6149841" y="3110475"/>
            <a:ext cx="19782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4" name="Google Shape;394;p21"/>
          <p:cNvSpPr txBox="1"/>
          <p:nvPr>
            <p:ph idx="8" type="subTitle"/>
          </p:nvPr>
        </p:nvSpPr>
        <p:spPr>
          <a:xfrm>
            <a:off x="6149837" y="3638175"/>
            <a:ext cx="1978200" cy="66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395" name="Google Shape;395;p21"/>
          <p:cNvSpPr/>
          <p:nvPr/>
        </p:nvSpPr>
        <p:spPr>
          <a:xfrm rot="900190">
            <a:off x="84527" y="176035"/>
            <a:ext cx="520591" cy="52059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1"/>
          <p:cNvSpPr/>
          <p:nvPr/>
        </p:nvSpPr>
        <p:spPr>
          <a:xfrm rot="900188">
            <a:off x="174887" y="900563"/>
            <a:ext cx="241461" cy="24144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7" name="Google Shape;397;p21"/>
          <p:cNvGrpSpPr/>
          <p:nvPr/>
        </p:nvGrpSpPr>
        <p:grpSpPr>
          <a:xfrm flipH="1">
            <a:off x="8569659" y="-69491"/>
            <a:ext cx="656219" cy="824633"/>
            <a:chOff x="-84151" y="785111"/>
            <a:chExt cx="490484" cy="616364"/>
          </a:xfrm>
        </p:grpSpPr>
        <p:sp>
          <p:nvSpPr>
            <p:cNvPr id="398" name="Google Shape;398;p2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2" name="Google Shape;402;p2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03" name="Google Shape;403;p21"/>
          <p:cNvGrpSpPr/>
          <p:nvPr/>
        </p:nvGrpSpPr>
        <p:grpSpPr>
          <a:xfrm>
            <a:off x="8284716" y="-69521"/>
            <a:ext cx="476211" cy="598428"/>
            <a:chOff x="-84151" y="785111"/>
            <a:chExt cx="490484" cy="616364"/>
          </a:xfrm>
        </p:grpSpPr>
        <p:sp>
          <p:nvSpPr>
            <p:cNvPr id="404" name="Google Shape;404;p2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08" name="Google Shape;408;p2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2"/>
          <p:cNvSpPr/>
          <p:nvPr/>
        </p:nvSpPr>
        <p:spPr>
          <a:xfrm rot="-1799975">
            <a:off x="1045287" y="127042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2"/>
          <p:cNvSpPr/>
          <p:nvPr/>
        </p:nvSpPr>
        <p:spPr>
          <a:xfrm rot="-1799975">
            <a:off x="295136" y="176511"/>
            <a:ext cx="520758" cy="520758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2" name="Google Shape;412;p22"/>
          <p:cNvGrpSpPr/>
          <p:nvPr/>
        </p:nvGrpSpPr>
        <p:grpSpPr>
          <a:xfrm rot="8913288">
            <a:off x="8218007" y="-163440"/>
            <a:ext cx="843833" cy="1369240"/>
            <a:chOff x="5252475" y="3372998"/>
            <a:chExt cx="758596" cy="1230930"/>
          </a:xfrm>
        </p:grpSpPr>
        <p:sp>
          <p:nvSpPr>
            <p:cNvPr id="413" name="Google Shape;413;p22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22"/>
          <p:cNvSpPr/>
          <p:nvPr/>
        </p:nvSpPr>
        <p:spPr>
          <a:xfrm rot="-1799975">
            <a:off x="106962" y="926392"/>
            <a:ext cx="251006" cy="252404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6" name="Google Shape;426;p22"/>
          <p:cNvSpPr txBox="1"/>
          <p:nvPr>
            <p:ph idx="2" type="title"/>
          </p:nvPr>
        </p:nvSpPr>
        <p:spPr>
          <a:xfrm>
            <a:off x="2210375" y="132337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7" name="Google Shape;427;p22"/>
          <p:cNvSpPr txBox="1"/>
          <p:nvPr>
            <p:ph idx="1" type="subTitle"/>
          </p:nvPr>
        </p:nvSpPr>
        <p:spPr>
          <a:xfrm>
            <a:off x="2210375" y="180817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28" name="Google Shape;428;p22"/>
          <p:cNvSpPr txBox="1"/>
          <p:nvPr>
            <p:ph idx="3" type="title"/>
          </p:nvPr>
        </p:nvSpPr>
        <p:spPr>
          <a:xfrm>
            <a:off x="5851587" y="132337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9" name="Google Shape;429;p22"/>
          <p:cNvSpPr txBox="1"/>
          <p:nvPr>
            <p:ph idx="4" type="subTitle"/>
          </p:nvPr>
        </p:nvSpPr>
        <p:spPr>
          <a:xfrm>
            <a:off x="5851642" y="180817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0" name="Google Shape;430;p22"/>
          <p:cNvSpPr txBox="1"/>
          <p:nvPr>
            <p:ph idx="5" type="title"/>
          </p:nvPr>
        </p:nvSpPr>
        <p:spPr>
          <a:xfrm>
            <a:off x="2210388" y="36344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1" name="Google Shape;431;p22"/>
          <p:cNvSpPr txBox="1"/>
          <p:nvPr>
            <p:ph idx="6" type="subTitle"/>
          </p:nvPr>
        </p:nvSpPr>
        <p:spPr>
          <a:xfrm>
            <a:off x="2210388" y="41192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2" name="Google Shape;432;p22"/>
          <p:cNvSpPr txBox="1"/>
          <p:nvPr>
            <p:ph idx="7" type="title"/>
          </p:nvPr>
        </p:nvSpPr>
        <p:spPr>
          <a:xfrm>
            <a:off x="2210387" y="25003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3" name="Google Shape;433;p22"/>
          <p:cNvSpPr txBox="1"/>
          <p:nvPr>
            <p:ph idx="8" type="subTitle"/>
          </p:nvPr>
        </p:nvSpPr>
        <p:spPr>
          <a:xfrm>
            <a:off x="2210388" y="2985188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4" name="Google Shape;434;p22"/>
          <p:cNvSpPr txBox="1"/>
          <p:nvPr>
            <p:ph idx="9" type="title"/>
          </p:nvPr>
        </p:nvSpPr>
        <p:spPr>
          <a:xfrm>
            <a:off x="5851613" y="2536525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5" name="Google Shape;435;p22"/>
          <p:cNvSpPr txBox="1"/>
          <p:nvPr>
            <p:ph idx="13" type="subTitle"/>
          </p:nvPr>
        </p:nvSpPr>
        <p:spPr>
          <a:xfrm>
            <a:off x="5851612" y="3021325"/>
            <a:ext cx="20757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436" name="Google Shape;436;p22"/>
          <p:cNvSpPr txBox="1"/>
          <p:nvPr>
            <p:ph idx="14" type="title"/>
          </p:nvPr>
        </p:nvSpPr>
        <p:spPr>
          <a:xfrm>
            <a:off x="5851613" y="363450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7" name="Google Shape;437;p22"/>
          <p:cNvSpPr txBox="1"/>
          <p:nvPr>
            <p:ph idx="15" type="subTitle"/>
          </p:nvPr>
        </p:nvSpPr>
        <p:spPr>
          <a:xfrm>
            <a:off x="5851614" y="4119300"/>
            <a:ext cx="20757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2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3"/>
          <p:cNvSpPr txBox="1"/>
          <p:nvPr>
            <p:ph type="title"/>
          </p:nvPr>
        </p:nvSpPr>
        <p:spPr>
          <a:xfrm>
            <a:off x="45720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40" name="Google Shape;440;p23"/>
          <p:cNvSpPr txBox="1"/>
          <p:nvPr>
            <p:ph hasCustomPrompt="1"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41" name="Google Shape;441;p23"/>
          <p:cNvSpPr txBox="1"/>
          <p:nvPr>
            <p:ph idx="1" type="subTitle"/>
          </p:nvPr>
        </p:nvSpPr>
        <p:spPr>
          <a:xfrm>
            <a:off x="4572000" y="3628575"/>
            <a:ext cx="3866400" cy="419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42" name="Google Shape;442;p23"/>
          <p:cNvGrpSpPr/>
          <p:nvPr/>
        </p:nvGrpSpPr>
        <p:grpSpPr>
          <a:xfrm rot="-8670632">
            <a:off x="207587" y="-134177"/>
            <a:ext cx="932706" cy="1513449"/>
            <a:chOff x="5252475" y="3372998"/>
            <a:chExt cx="758596" cy="1230930"/>
          </a:xfrm>
        </p:grpSpPr>
        <p:sp>
          <p:nvSpPr>
            <p:cNvPr id="443" name="Google Shape;443;p23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2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4"/>
          <p:cNvSpPr txBox="1"/>
          <p:nvPr>
            <p:ph type="title"/>
          </p:nvPr>
        </p:nvSpPr>
        <p:spPr>
          <a:xfrm flipH="1">
            <a:off x="2530175" y="2602375"/>
            <a:ext cx="3028200" cy="53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6" name="Google Shape;456;p24"/>
          <p:cNvSpPr txBox="1"/>
          <p:nvPr>
            <p:ph hasCustomPrompt="1" idx="2" type="title"/>
          </p:nvPr>
        </p:nvSpPr>
        <p:spPr>
          <a:xfrm flipH="1">
            <a:off x="4151150" y="1539475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7" name="Google Shape;457;p24"/>
          <p:cNvSpPr txBox="1"/>
          <p:nvPr>
            <p:ph idx="1" type="subTitle"/>
          </p:nvPr>
        </p:nvSpPr>
        <p:spPr>
          <a:xfrm flipH="1">
            <a:off x="2529925" y="3195625"/>
            <a:ext cx="40839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458" name="Google Shape;458;p24"/>
          <p:cNvGrpSpPr/>
          <p:nvPr/>
        </p:nvGrpSpPr>
        <p:grpSpPr>
          <a:xfrm rot="1800091">
            <a:off x="7895377" y="3706319"/>
            <a:ext cx="932727" cy="1513483"/>
            <a:chOff x="5252475" y="3372998"/>
            <a:chExt cx="758596" cy="1230930"/>
          </a:xfrm>
        </p:grpSpPr>
        <p:sp>
          <p:nvSpPr>
            <p:cNvPr id="459" name="Google Shape;459;p24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" name="Google Shape;470;p24"/>
          <p:cNvSpPr/>
          <p:nvPr/>
        </p:nvSpPr>
        <p:spPr>
          <a:xfrm rot="900065">
            <a:off x="645240" y="443481"/>
            <a:ext cx="276795" cy="27679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_1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2" name="Google Shape;472;p25"/>
          <p:cNvGrpSpPr/>
          <p:nvPr/>
        </p:nvGrpSpPr>
        <p:grpSpPr>
          <a:xfrm rot="-1722853">
            <a:off x="8315665" y="-302591"/>
            <a:ext cx="932689" cy="1513422"/>
            <a:chOff x="5252475" y="3372998"/>
            <a:chExt cx="758596" cy="1230930"/>
          </a:xfrm>
        </p:grpSpPr>
        <p:sp>
          <p:nvSpPr>
            <p:cNvPr id="473" name="Google Shape;473;p25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5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5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4" name="Google Shape;484;p25"/>
          <p:cNvSpPr/>
          <p:nvPr/>
        </p:nvSpPr>
        <p:spPr>
          <a:xfrm flipH="1" rot="10800000">
            <a:off x="184201" y="353802"/>
            <a:ext cx="450049" cy="45004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 txBox="1"/>
          <p:nvPr>
            <p:ph type="title"/>
          </p:nvPr>
        </p:nvSpPr>
        <p:spPr>
          <a:xfrm flipH="1">
            <a:off x="468242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6" name="Google Shape;486;p25"/>
          <p:cNvSpPr txBox="1"/>
          <p:nvPr>
            <p:ph hasCustomPrompt="1" idx="2" type="title"/>
          </p:nvPr>
        </p:nvSpPr>
        <p:spPr>
          <a:xfrm flipH="1">
            <a:off x="7545350" y="2261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87" name="Google Shape;487;p25"/>
          <p:cNvSpPr txBox="1"/>
          <p:nvPr>
            <p:ph idx="1" type="subTitle"/>
          </p:nvPr>
        </p:nvSpPr>
        <p:spPr>
          <a:xfrm flipH="1">
            <a:off x="4831525" y="28558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3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9" name="Google Shape;489;p26"/>
          <p:cNvGrpSpPr/>
          <p:nvPr/>
        </p:nvGrpSpPr>
        <p:grpSpPr>
          <a:xfrm flipH="1" rot="10800000">
            <a:off x="-123371" y="-112438"/>
            <a:ext cx="932693" cy="1513429"/>
            <a:chOff x="5252475" y="3372998"/>
            <a:chExt cx="758596" cy="1230930"/>
          </a:xfrm>
        </p:grpSpPr>
        <p:sp>
          <p:nvSpPr>
            <p:cNvPr id="490" name="Google Shape;490;p26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6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6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6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6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6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6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6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6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6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6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1" name="Google Shape;501;p26"/>
          <p:cNvSpPr/>
          <p:nvPr/>
        </p:nvSpPr>
        <p:spPr>
          <a:xfrm rot="-2700000">
            <a:off x="8497840" y="4667544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6"/>
          <p:cNvSpPr/>
          <p:nvPr/>
        </p:nvSpPr>
        <p:spPr>
          <a:xfrm rot="-2700000">
            <a:off x="8783860" y="4202237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27"/>
          <p:cNvSpPr/>
          <p:nvPr/>
        </p:nvSpPr>
        <p:spPr>
          <a:xfrm flipH="1" rot="-8100000">
            <a:off x="124720" y="1878597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7"/>
          <p:cNvSpPr/>
          <p:nvPr/>
        </p:nvSpPr>
        <p:spPr>
          <a:xfrm flipH="1" rot="-8100000">
            <a:off x="291496" y="11999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7"/>
          <p:cNvSpPr/>
          <p:nvPr/>
        </p:nvSpPr>
        <p:spPr>
          <a:xfrm flipH="1" rot="-8100000">
            <a:off x="175842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27"/>
          <p:cNvGrpSpPr/>
          <p:nvPr/>
        </p:nvGrpSpPr>
        <p:grpSpPr>
          <a:xfrm flipH="1">
            <a:off x="8574392" y="-69532"/>
            <a:ext cx="686433" cy="862601"/>
            <a:chOff x="-84151" y="785111"/>
            <a:chExt cx="490484" cy="616364"/>
          </a:xfrm>
        </p:grpSpPr>
        <p:sp>
          <p:nvSpPr>
            <p:cNvPr id="509" name="Google Shape;509;p27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3" name="Google Shape;513;p27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14" name="Google Shape;514;p27"/>
          <p:cNvGrpSpPr/>
          <p:nvPr/>
        </p:nvGrpSpPr>
        <p:grpSpPr>
          <a:xfrm>
            <a:off x="8276297" y="-69476"/>
            <a:ext cx="498185" cy="626041"/>
            <a:chOff x="-84151" y="785111"/>
            <a:chExt cx="490484" cy="616364"/>
          </a:xfrm>
        </p:grpSpPr>
        <p:sp>
          <p:nvSpPr>
            <p:cNvPr id="515" name="Google Shape;515;p27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9" name="Google Shape;519;p27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20" name="Google Shape;520;p27"/>
          <p:cNvSpPr/>
          <p:nvPr/>
        </p:nvSpPr>
        <p:spPr>
          <a:xfrm flipH="1" rot="-8100000">
            <a:off x="8420795" y="455462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7"/>
          <p:cNvSpPr/>
          <p:nvPr/>
        </p:nvSpPr>
        <p:spPr>
          <a:xfrm flipH="1" rot="-8100000">
            <a:off x="8639996" y="3980225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7"/>
          <p:cNvSpPr txBox="1"/>
          <p:nvPr>
            <p:ph hasCustomPrompt="1" type="title"/>
          </p:nvPr>
        </p:nvSpPr>
        <p:spPr>
          <a:xfrm>
            <a:off x="1223100" y="32312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3" name="Google Shape;523;p27"/>
          <p:cNvSpPr txBox="1"/>
          <p:nvPr>
            <p:ph idx="1" type="subTitle"/>
          </p:nvPr>
        </p:nvSpPr>
        <p:spPr>
          <a:xfrm>
            <a:off x="1223100" y="2462357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4" name="Google Shape;524;p27"/>
          <p:cNvSpPr txBox="1"/>
          <p:nvPr>
            <p:ph hasCustomPrompt="1" idx="2" type="title"/>
          </p:nvPr>
        </p:nvSpPr>
        <p:spPr>
          <a:xfrm>
            <a:off x="3800550" y="3231219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5" name="Google Shape;525;p27"/>
          <p:cNvSpPr txBox="1"/>
          <p:nvPr>
            <p:ph idx="3" type="subTitle"/>
          </p:nvPr>
        </p:nvSpPr>
        <p:spPr>
          <a:xfrm>
            <a:off x="3800550" y="24623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6" name="Google Shape;526;p27"/>
          <p:cNvSpPr txBox="1"/>
          <p:nvPr>
            <p:ph hasCustomPrompt="1" idx="4" type="title"/>
          </p:nvPr>
        </p:nvSpPr>
        <p:spPr>
          <a:xfrm>
            <a:off x="6378000" y="3231224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27" name="Google Shape;527;p27"/>
          <p:cNvSpPr txBox="1"/>
          <p:nvPr>
            <p:ph idx="5" type="subTitle"/>
          </p:nvPr>
        </p:nvSpPr>
        <p:spPr>
          <a:xfrm>
            <a:off x="6378000" y="2462325"/>
            <a:ext cx="1542900" cy="76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528" name="Google Shape;528;p27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9" name="Google Shape;529;p27"/>
          <p:cNvSpPr txBox="1"/>
          <p:nvPr>
            <p:ph idx="7" type="title"/>
          </p:nvPr>
        </p:nvSpPr>
        <p:spPr>
          <a:xfrm>
            <a:off x="122310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0" name="Google Shape;530;p27"/>
          <p:cNvSpPr txBox="1"/>
          <p:nvPr>
            <p:ph idx="8" type="title"/>
          </p:nvPr>
        </p:nvSpPr>
        <p:spPr>
          <a:xfrm>
            <a:off x="380055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531" name="Google Shape;531;p27"/>
          <p:cNvSpPr txBox="1"/>
          <p:nvPr>
            <p:ph idx="9" type="title"/>
          </p:nvPr>
        </p:nvSpPr>
        <p:spPr>
          <a:xfrm>
            <a:off x="6378000" y="1977525"/>
            <a:ext cx="1542900" cy="4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8"/>
          <p:cNvSpPr txBox="1"/>
          <p:nvPr>
            <p:ph type="title"/>
          </p:nvPr>
        </p:nvSpPr>
        <p:spPr>
          <a:xfrm>
            <a:off x="720000" y="539400"/>
            <a:ext cx="2729400" cy="87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4" name="Google Shape;534;p28"/>
          <p:cNvSpPr txBox="1"/>
          <p:nvPr>
            <p:ph idx="1" type="subTitle"/>
          </p:nvPr>
        </p:nvSpPr>
        <p:spPr>
          <a:xfrm>
            <a:off x="720000" y="2489331"/>
            <a:ext cx="2729400" cy="79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535" name="Google Shape;535;p28"/>
          <p:cNvSpPr txBox="1"/>
          <p:nvPr>
            <p:ph idx="2" type="subTitle"/>
          </p:nvPr>
        </p:nvSpPr>
        <p:spPr>
          <a:xfrm>
            <a:off x="720000" y="2080400"/>
            <a:ext cx="2729400" cy="40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36" name="Google Shape;536;p28"/>
          <p:cNvGrpSpPr/>
          <p:nvPr/>
        </p:nvGrpSpPr>
        <p:grpSpPr>
          <a:xfrm rot="-9900044">
            <a:off x="8390289" y="-148690"/>
            <a:ext cx="932686" cy="1513416"/>
            <a:chOff x="5252475" y="3372998"/>
            <a:chExt cx="758596" cy="1230930"/>
          </a:xfrm>
        </p:grpSpPr>
        <p:sp>
          <p:nvSpPr>
            <p:cNvPr id="537" name="Google Shape;537;p2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Google Shape;548;p28"/>
          <p:cNvSpPr txBox="1"/>
          <p:nvPr/>
        </p:nvSpPr>
        <p:spPr>
          <a:xfrm>
            <a:off x="720000" y="3519175"/>
            <a:ext cx="300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 This presentation template was created by</a:t>
            </a:r>
            <a:r>
              <a:rPr lang="en" sz="1200">
                <a:solidFill>
                  <a:srgbClr val="434343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_1_1">
    <p:bg>
      <p:bgPr>
        <a:solidFill>
          <a:schemeClr val="dk2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_2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0"/>
          <p:cNvSpPr/>
          <p:nvPr/>
        </p:nvSpPr>
        <p:spPr>
          <a:xfrm rot="8100000">
            <a:off x="8460529" y="1531072"/>
            <a:ext cx="404009" cy="40400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30"/>
          <p:cNvSpPr/>
          <p:nvPr/>
        </p:nvSpPr>
        <p:spPr>
          <a:xfrm rot="8100000">
            <a:off x="8764708" y="997550"/>
            <a:ext cx="313704" cy="31545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30"/>
          <p:cNvSpPr/>
          <p:nvPr/>
        </p:nvSpPr>
        <p:spPr>
          <a:xfrm rot="8100000">
            <a:off x="8162580" y="134785"/>
            <a:ext cx="650836" cy="65083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30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0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" name="Google Shape;556;p30"/>
          <p:cNvGrpSpPr/>
          <p:nvPr/>
        </p:nvGrpSpPr>
        <p:grpSpPr>
          <a:xfrm>
            <a:off x="-120517" y="-69488"/>
            <a:ext cx="586031" cy="736432"/>
            <a:chOff x="-84151" y="785111"/>
            <a:chExt cx="490484" cy="616364"/>
          </a:xfrm>
        </p:grpSpPr>
        <p:sp>
          <p:nvSpPr>
            <p:cNvPr id="557" name="Google Shape;557;p3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61" name="Google Shape;561;p3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62" name="Google Shape;562;p30"/>
          <p:cNvGrpSpPr/>
          <p:nvPr/>
        </p:nvGrpSpPr>
        <p:grpSpPr>
          <a:xfrm flipH="1">
            <a:off x="294704" y="-69476"/>
            <a:ext cx="425299" cy="534449"/>
            <a:chOff x="-84151" y="785111"/>
            <a:chExt cx="490484" cy="616364"/>
          </a:xfrm>
        </p:grpSpPr>
        <p:sp>
          <p:nvSpPr>
            <p:cNvPr id="563" name="Google Shape;563;p30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67" name="Google Shape;567;p30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/>
          <p:nvPr/>
        </p:nvSpPr>
        <p:spPr>
          <a:xfrm>
            <a:off x="8231650" y="135450"/>
            <a:ext cx="370803" cy="370803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8491165" y="9633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8558122" y="360806"/>
            <a:ext cx="488934" cy="488914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4"/>
          <p:cNvSpPr/>
          <p:nvPr/>
        </p:nvSpPr>
        <p:spPr>
          <a:xfrm rot="8004877">
            <a:off x="49922" y="4150935"/>
            <a:ext cx="206704" cy="20785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4"/>
          <p:cNvSpPr/>
          <p:nvPr/>
        </p:nvSpPr>
        <p:spPr>
          <a:xfrm rot="8004877">
            <a:off x="36585" y="4582287"/>
            <a:ext cx="428845" cy="42884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8" name="Google Shape;48;p4"/>
          <p:cNvSpPr txBox="1"/>
          <p:nvPr>
            <p:ph idx="1" type="body"/>
          </p:nvPr>
        </p:nvSpPr>
        <p:spPr>
          <a:xfrm>
            <a:off x="720000" y="1187702"/>
            <a:ext cx="7704000" cy="3416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5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9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569;p31"/>
          <p:cNvGrpSpPr/>
          <p:nvPr/>
        </p:nvGrpSpPr>
        <p:grpSpPr>
          <a:xfrm rot="8309431">
            <a:off x="929321" y="-881944"/>
            <a:ext cx="1067824" cy="1732697"/>
            <a:chOff x="5252475" y="3372998"/>
            <a:chExt cx="758596" cy="1230930"/>
          </a:xfrm>
        </p:grpSpPr>
        <p:sp>
          <p:nvSpPr>
            <p:cNvPr id="570" name="Google Shape;570;p31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31"/>
          <p:cNvSpPr/>
          <p:nvPr/>
        </p:nvSpPr>
        <p:spPr>
          <a:xfrm rot="-2979600">
            <a:off x="6162261" y="72226"/>
            <a:ext cx="288185" cy="2897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1"/>
          <p:cNvSpPr/>
          <p:nvPr/>
        </p:nvSpPr>
        <p:spPr>
          <a:xfrm rot="-2979783">
            <a:off x="6926277" y="179486"/>
            <a:ext cx="511919" cy="514765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3" name="Google Shape;583;p31"/>
          <p:cNvGrpSpPr/>
          <p:nvPr/>
        </p:nvGrpSpPr>
        <p:grpSpPr>
          <a:xfrm flipH="1" rot="-1944596">
            <a:off x="142476" y="-240460"/>
            <a:ext cx="728260" cy="915162"/>
            <a:chOff x="-84151" y="785111"/>
            <a:chExt cx="490484" cy="616364"/>
          </a:xfrm>
        </p:grpSpPr>
        <p:sp>
          <p:nvSpPr>
            <p:cNvPr id="584" name="Google Shape;584;p3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88" name="Google Shape;588;p3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89" name="Google Shape;589;p31"/>
          <p:cNvGrpSpPr/>
          <p:nvPr/>
        </p:nvGrpSpPr>
        <p:grpSpPr>
          <a:xfrm rot="-1944773">
            <a:off x="-176122" y="2047"/>
            <a:ext cx="528536" cy="664129"/>
            <a:chOff x="-84151" y="785111"/>
            <a:chExt cx="490484" cy="616364"/>
          </a:xfrm>
        </p:grpSpPr>
        <p:sp>
          <p:nvSpPr>
            <p:cNvPr id="590" name="Google Shape;590;p31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94" name="Google Shape;594;p31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95" name="Google Shape;595;p31"/>
          <p:cNvSpPr/>
          <p:nvPr/>
        </p:nvSpPr>
        <p:spPr>
          <a:xfrm rot="-2979786">
            <a:off x="8118698" y="128020"/>
            <a:ext cx="818201" cy="822758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2" type="title"/>
          </p:nvPr>
        </p:nvSpPr>
        <p:spPr>
          <a:xfrm>
            <a:off x="950848" y="2095300"/>
            <a:ext cx="22977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3" type="title"/>
          </p:nvPr>
        </p:nvSpPr>
        <p:spPr>
          <a:xfrm>
            <a:off x="5979250" y="2095300"/>
            <a:ext cx="2147400" cy="55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" type="subTitle"/>
          </p:nvPr>
        </p:nvSpPr>
        <p:spPr>
          <a:xfrm>
            <a:off x="5979253" y="2654202"/>
            <a:ext cx="2147400" cy="13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4" name="Google Shape;54;p5"/>
          <p:cNvSpPr txBox="1"/>
          <p:nvPr>
            <p:ph idx="4" type="subTitle"/>
          </p:nvPr>
        </p:nvSpPr>
        <p:spPr>
          <a:xfrm>
            <a:off x="950848" y="2654202"/>
            <a:ext cx="2297700" cy="134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5" name="Google Shape;55;p5"/>
          <p:cNvSpPr/>
          <p:nvPr/>
        </p:nvSpPr>
        <p:spPr>
          <a:xfrm rot="2700000">
            <a:off x="276569" y="5407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5"/>
          <p:cNvSpPr/>
          <p:nvPr/>
        </p:nvSpPr>
        <p:spPr>
          <a:xfrm rot="2700000">
            <a:off x="100461" y="1996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 rot="2700000">
            <a:off x="8508777" y="408376"/>
            <a:ext cx="470996" cy="470996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 rot="2700000">
            <a:off x="8840511" y="106951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1" name="Google Shape;61;p6"/>
          <p:cNvGrpSpPr/>
          <p:nvPr/>
        </p:nvGrpSpPr>
        <p:grpSpPr>
          <a:xfrm flipH="1">
            <a:off x="8639847" y="-69488"/>
            <a:ext cx="586031" cy="736432"/>
            <a:chOff x="-84151" y="785111"/>
            <a:chExt cx="490484" cy="616364"/>
          </a:xfrm>
        </p:grpSpPr>
        <p:sp>
          <p:nvSpPr>
            <p:cNvPr id="62" name="Google Shape;62;p6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" name="Google Shape;66;p6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7" name="Google Shape;67;p6"/>
          <p:cNvGrpSpPr/>
          <p:nvPr/>
        </p:nvGrpSpPr>
        <p:grpSpPr>
          <a:xfrm>
            <a:off x="8385358" y="-69476"/>
            <a:ext cx="425299" cy="534449"/>
            <a:chOff x="-84151" y="785111"/>
            <a:chExt cx="490484" cy="616364"/>
          </a:xfrm>
        </p:grpSpPr>
        <p:sp>
          <p:nvSpPr>
            <p:cNvPr id="68" name="Google Shape;68;p6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2" name="Google Shape;72;p6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3" name="Google Shape;73;p6"/>
          <p:cNvSpPr/>
          <p:nvPr/>
        </p:nvSpPr>
        <p:spPr>
          <a:xfrm rot="2700000">
            <a:off x="276569" y="4605415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 rot="2700000">
            <a:off x="100461" y="4264361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idx="1" type="body"/>
          </p:nvPr>
        </p:nvSpPr>
        <p:spPr>
          <a:xfrm>
            <a:off x="720000" y="1802513"/>
            <a:ext cx="4423500" cy="2616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7" name="Google Shape;77;p7"/>
          <p:cNvSpPr txBox="1"/>
          <p:nvPr>
            <p:ph type="title"/>
          </p:nvPr>
        </p:nvSpPr>
        <p:spPr>
          <a:xfrm>
            <a:off x="720000" y="445025"/>
            <a:ext cx="42948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8" name="Google Shape;78;p7"/>
          <p:cNvSpPr/>
          <p:nvPr/>
        </p:nvSpPr>
        <p:spPr>
          <a:xfrm flipH="1" rot="10800000">
            <a:off x="8258533" y="4439451"/>
            <a:ext cx="534109" cy="53413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 rot="10800000">
            <a:off x="7659323" y="4656947"/>
            <a:ext cx="368755" cy="368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/>
          <p:nvPr/>
        </p:nvSpPr>
        <p:spPr>
          <a:xfrm flipH="1" rot="10800000">
            <a:off x="8697025" y="3861393"/>
            <a:ext cx="304157" cy="30415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 rot="-8670632">
            <a:off x="8278162" y="-134177"/>
            <a:ext cx="932706" cy="1513449"/>
            <a:chOff x="5252475" y="3372998"/>
            <a:chExt cx="758596" cy="1230930"/>
          </a:xfrm>
        </p:grpSpPr>
        <p:sp>
          <p:nvSpPr>
            <p:cNvPr id="82" name="Google Shape;82;p7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8"/>
          <p:cNvGrpSpPr/>
          <p:nvPr/>
        </p:nvGrpSpPr>
        <p:grpSpPr>
          <a:xfrm rot="-5237107">
            <a:off x="3404990" y="-789541"/>
            <a:ext cx="1121097" cy="1819018"/>
            <a:chOff x="5252475" y="3372998"/>
            <a:chExt cx="758596" cy="1230930"/>
          </a:xfrm>
        </p:grpSpPr>
        <p:sp>
          <p:nvSpPr>
            <p:cNvPr id="95" name="Google Shape;95;p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" name="Google Shape;106;p8"/>
          <p:cNvGrpSpPr/>
          <p:nvPr/>
        </p:nvGrpSpPr>
        <p:grpSpPr>
          <a:xfrm rot="-6529542">
            <a:off x="5500643" y="-63288"/>
            <a:ext cx="425292" cy="534440"/>
            <a:chOff x="-84151" y="785111"/>
            <a:chExt cx="490484" cy="616364"/>
          </a:xfrm>
        </p:grpSpPr>
        <p:sp>
          <p:nvSpPr>
            <p:cNvPr id="107" name="Google Shape;107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1" name="Google Shape;111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2" name="Google Shape;112;p8"/>
          <p:cNvGrpSpPr/>
          <p:nvPr/>
        </p:nvGrpSpPr>
        <p:grpSpPr>
          <a:xfrm flipH="1" rot="-1944630">
            <a:off x="4899746" y="-227062"/>
            <a:ext cx="586039" cy="736442"/>
            <a:chOff x="-84151" y="785111"/>
            <a:chExt cx="490484" cy="616364"/>
          </a:xfrm>
        </p:grpSpPr>
        <p:sp>
          <p:nvSpPr>
            <p:cNvPr id="113" name="Google Shape;113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7" name="Google Shape;117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2317950" y="1373888"/>
            <a:ext cx="4508100" cy="1403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19" name="Google Shape;119;p8"/>
          <p:cNvGrpSpPr/>
          <p:nvPr/>
        </p:nvGrpSpPr>
        <p:grpSpPr>
          <a:xfrm rot="2233686">
            <a:off x="8229102" y="3335367"/>
            <a:ext cx="1067820" cy="1732691"/>
            <a:chOff x="5252475" y="3372998"/>
            <a:chExt cx="758596" cy="1230930"/>
          </a:xfrm>
        </p:grpSpPr>
        <p:sp>
          <p:nvSpPr>
            <p:cNvPr id="120" name="Google Shape;120;p8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8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8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8"/>
          <p:cNvGrpSpPr/>
          <p:nvPr/>
        </p:nvGrpSpPr>
        <p:grpSpPr>
          <a:xfrm flipH="1" rot="-1944630">
            <a:off x="53534" y="2567738"/>
            <a:ext cx="586039" cy="736442"/>
            <a:chOff x="-84151" y="785111"/>
            <a:chExt cx="490484" cy="616364"/>
          </a:xfrm>
        </p:grpSpPr>
        <p:sp>
          <p:nvSpPr>
            <p:cNvPr id="132" name="Google Shape;132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6" name="Google Shape;136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37" name="Google Shape;137;p8"/>
          <p:cNvGrpSpPr/>
          <p:nvPr/>
        </p:nvGrpSpPr>
        <p:grpSpPr>
          <a:xfrm rot="-1944866">
            <a:off x="-202850" y="2762917"/>
            <a:ext cx="425299" cy="534449"/>
            <a:chOff x="-84151" y="785111"/>
            <a:chExt cx="490484" cy="616364"/>
          </a:xfrm>
        </p:grpSpPr>
        <p:sp>
          <p:nvSpPr>
            <p:cNvPr id="138" name="Google Shape;138;p8"/>
            <p:cNvSpPr/>
            <p:nvPr/>
          </p:nvSpPr>
          <p:spPr>
            <a:xfrm flipH="1" rot="10800000">
              <a:off x="-84151" y="785111"/>
              <a:ext cx="490484" cy="615879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 flipH="1" rot="10800000">
              <a:off x="35306" y="880890"/>
              <a:ext cx="239070" cy="58908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 flipH="1" rot="10800000">
              <a:off x="-39540" y="1037772"/>
              <a:ext cx="247899" cy="5898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 flipH="1" rot="10800000">
              <a:off x="-57431" y="1203638"/>
              <a:ext cx="187350" cy="46486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2" name="Google Shape;142;p8"/>
            <p:cNvCxnSpPr/>
            <p:nvPr/>
          </p:nvCxnSpPr>
          <p:spPr>
            <a:xfrm flipH="1" rot="10800000">
              <a:off x="46825" y="797575"/>
              <a:ext cx="261900" cy="603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3" name="Google Shape;143;p8"/>
          <p:cNvSpPr/>
          <p:nvPr/>
        </p:nvSpPr>
        <p:spPr>
          <a:xfrm rot="-2979700">
            <a:off x="207253" y="4157678"/>
            <a:ext cx="741899" cy="74604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"/>
          <p:cNvSpPr/>
          <p:nvPr/>
        </p:nvSpPr>
        <p:spPr>
          <a:xfrm rot="-2979637">
            <a:off x="1127246" y="4674499"/>
            <a:ext cx="345381" cy="347302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"/>
          <p:cNvSpPr/>
          <p:nvPr/>
        </p:nvSpPr>
        <p:spPr>
          <a:xfrm rot="-2979857">
            <a:off x="220224" y="3625178"/>
            <a:ext cx="269201" cy="270696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"/>
          <p:cNvSpPr txBox="1"/>
          <p:nvPr>
            <p:ph type="title"/>
          </p:nvPr>
        </p:nvSpPr>
        <p:spPr>
          <a:xfrm>
            <a:off x="3183150" y="2153625"/>
            <a:ext cx="9483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8" name="Google Shape;148;p9"/>
          <p:cNvSpPr txBox="1"/>
          <p:nvPr>
            <p:ph idx="1" type="subTitle"/>
          </p:nvPr>
        </p:nvSpPr>
        <p:spPr>
          <a:xfrm>
            <a:off x="2088300" y="2995413"/>
            <a:ext cx="4967400" cy="129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149" name="Google Shape;149;p9"/>
          <p:cNvSpPr/>
          <p:nvPr/>
        </p:nvSpPr>
        <p:spPr>
          <a:xfrm flipH="1" rot="10800000">
            <a:off x="411578" y="1257025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"/>
          <p:cNvSpPr/>
          <p:nvPr/>
        </p:nvSpPr>
        <p:spPr>
          <a:xfrm flipH="1" rot="10800000">
            <a:off x="128742" y="484290"/>
            <a:ext cx="520751" cy="52075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9"/>
          <p:cNvSpPr/>
          <p:nvPr/>
        </p:nvSpPr>
        <p:spPr>
          <a:xfrm rot="-2700000">
            <a:off x="8462290" y="4353869"/>
            <a:ext cx="323260" cy="323260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9"/>
          <p:cNvSpPr/>
          <p:nvPr/>
        </p:nvSpPr>
        <p:spPr>
          <a:xfrm rot="-2700000">
            <a:off x="8091860" y="4690662"/>
            <a:ext cx="250999" cy="25239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9"/>
          <p:cNvGrpSpPr/>
          <p:nvPr/>
        </p:nvGrpSpPr>
        <p:grpSpPr>
          <a:xfrm rot="900132">
            <a:off x="-247805" y="4049444"/>
            <a:ext cx="684288" cy="1110355"/>
            <a:chOff x="5252475" y="3372998"/>
            <a:chExt cx="758596" cy="1230930"/>
          </a:xfrm>
        </p:grpSpPr>
        <p:sp>
          <p:nvSpPr>
            <p:cNvPr id="154" name="Google Shape;154;p9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9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9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9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9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9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9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9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9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9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9"/>
          <p:cNvGrpSpPr/>
          <p:nvPr/>
        </p:nvGrpSpPr>
        <p:grpSpPr>
          <a:xfrm rot="-8670632">
            <a:off x="7751012" y="-134177"/>
            <a:ext cx="932706" cy="1513449"/>
            <a:chOff x="5252475" y="3372998"/>
            <a:chExt cx="758596" cy="1230930"/>
          </a:xfrm>
        </p:grpSpPr>
        <p:sp>
          <p:nvSpPr>
            <p:cNvPr id="166" name="Google Shape;166;p9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9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9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9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9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9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9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9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9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9"/>
          <p:cNvSpPr/>
          <p:nvPr/>
        </p:nvSpPr>
        <p:spPr>
          <a:xfrm flipH="1" rot="10800000">
            <a:off x="791738" y="1105465"/>
            <a:ext cx="323252" cy="323252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80" name="Google Shape;180;p10"/>
          <p:cNvGrpSpPr/>
          <p:nvPr/>
        </p:nvGrpSpPr>
        <p:grpSpPr>
          <a:xfrm>
            <a:off x="-120701" y="3699591"/>
            <a:ext cx="932693" cy="1513429"/>
            <a:chOff x="5252475" y="3372998"/>
            <a:chExt cx="758596" cy="1230930"/>
          </a:xfrm>
        </p:grpSpPr>
        <p:sp>
          <p:nvSpPr>
            <p:cNvPr id="181" name="Google Shape;181;p10"/>
            <p:cNvSpPr/>
            <p:nvPr/>
          </p:nvSpPr>
          <p:spPr>
            <a:xfrm>
              <a:off x="5771697" y="3820417"/>
              <a:ext cx="239374" cy="336661"/>
            </a:xfrm>
            <a:custGeom>
              <a:rect b="b" l="l" r="r" t="t"/>
              <a:pathLst>
                <a:path extrusionOk="0" h="5298" w="3767">
                  <a:moveTo>
                    <a:pt x="2241" y="0"/>
                  </a:moveTo>
                  <a:cubicBezTo>
                    <a:pt x="1439" y="0"/>
                    <a:pt x="613" y="973"/>
                    <a:pt x="320" y="2309"/>
                  </a:cubicBezTo>
                  <a:cubicBezTo>
                    <a:pt x="1" y="3747"/>
                    <a:pt x="434" y="5071"/>
                    <a:pt x="1302" y="5276"/>
                  </a:cubicBezTo>
                  <a:cubicBezTo>
                    <a:pt x="1369" y="5290"/>
                    <a:pt x="1437" y="5297"/>
                    <a:pt x="1505" y="5297"/>
                  </a:cubicBezTo>
                  <a:cubicBezTo>
                    <a:pt x="2314" y="5297"/>
                    <a:pt x="3153" y="4320"/>
                    <a:pt x="3447" y="2994"/>
                  </a:cubicBezTo>
                  <a:cubicBezTo>
                    <a:pt x="3767" y="1533"/>
                    <a:pt x="3333" y="209"/>
                    <a:pt x="2466" y="27"/>
                  </a:cubicBezTo>
                  <a:cubicBezTo>
                    <a:pt x="2392" y="9"/>
                    <a:pt x="2317" y="0"/>
                    <a:pt x="224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5410574" y="4294652"/>
              <a:ext cx="348163" cy="188347"/>
            </a:xfrm>
            <a:custGeom>
              <a:rect b="b" l="l" r="r" t="t"/>
              <a:pathLst>
                <a:path extrusionOk="0" h="2964" w="5479">
                  <a:moveTo>
                    <a:pt x="1950" y="0"/>
                  </a:moveTo>
                  <a:cubicBezTo>
                    <a:pt x="1039" y="0"/>
                    <a:pt x="337" y="306"/>
                    <a:pt x="206" y="849"/>
                  </a:cubicBezTo>
                  <a:cubicBezTo>
                    <a:pt x="0" y="1580"/>
                    <a:pt x="1005" y="2470"/>
                    <a:pt x="2397" y="2812"/>
                  </a:cubicBezTo>
                  <a:cubicBezTo>
                    <a:pt x="2797" y="2915"/>
                    <a:pt x="3186" y="2964"/>
                    <a:pt x="3542" y="2964"/>
                  </a:cubicBezTo>
                  <a:cubicBezTo>
                    <a:pt x="4447" y="2964"/>
                    <a:pt x="5142" y="2651"/>
                    <a:pt x="5273" y="2127"/>
                  </a:cubicBezTo>
                  <a:cubicBezTo>
                    <a:pt x="5478" y="1374"/>
                    <a:pt x="4474" y="507"/>
                    <a:pt x="3082" y="142"/>
                  </a:cubicBezTo>
                  <a:cubicBezTo>
                    <a:pt x="2687" y="46"/>
                    <a:pt x="2303" y="0"/>
                    <a:pt x="195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5252475" y="3936514"/>
              <a:ext cx="364113" cy="233782"/>
            </a:xfrm>
            <a:custGeom>
              <a:rect b="b" l="l" r="r" t="t"/>
              <a:pathLst>
                <a:path extrusionOk="0" h="3679" w="5730">
                  <a:moveTo>
                    <a:pt x="1881" y="0"/>
                  </a:moveTo>
                  <a:cubicBezTo>
                    <a:pt x="1150" y="0"/>
                    <a:pt x="560" y="257"/>
                    <a:pt x="343" y="733"/>
                  </a:cubicBezTo>
                  <a:cubicBezTo>
                    <a:pt x="0" y="1555"/>
                    <a:pt x="822" y="2719"/>
                    <a:pt x="2214" y="3312"/>
                  </a:cubicBezTo>
                  <a:cubicBezTo>
                    <a:pt x="2774" y="3560"/>
                    <a:pt x="3333" y="3679"/>
                    <a:pt x="3826" y="3679"/>
                  </a:cubicBezTo>
                  <a:cubicBezTo>
                    <a:pt x="4560" y="3679"/>
                    <a:pt x="5146" y="3416"/>
                    <a:pt x="5364" y="2924"/>
                  </a:cubicBezTo>
                  <a:cubicBezTo>
                    <a:pt x="5729" y="2125"/>
                    <a:pt x="4885" y="961"/>
                    <a:pt x="3493" y="368"/>
                  </a:cubicBezTo>
                  <a:cubicBezTo>
                    <a:pt x="2939" y="119"/>
                    <a:pt x="2377" y="0"/>
                    <a:pt x="18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5284374" y="3372998"/>
              <a:ext cx="398936" cy="500925"/>
            </a:xfrm>
            <a:custGeom>
              <a:rect b="b" l="l" r="r" t="t"/>
              <a:pathLst>
                <a:path extrusionOk="0" h="7883" w="6278">
                  <a:moveTo>
                    <a:pt x="1928" y="0"/>
                  </a:moveTo>
                  <a:cubicBezTo>
                    <a:pt x="1716" y="0"/>
                    <a:pt x="1513" y="42"/>
                    <a:pt x="1324" y="129"/>
                  </a:cubicBezTo>
                  <a:cubicBezTo>
                    <a:pt x="137" y="699"/>
                    <a:pt x="0" y="2868"/>
                    <a:pt x="982" y="4968"/>
                  </a:cubicBezTo>
                  <a:cubicBezTo>
                    <a:pt x="1825" y="6731"/>
                    <a:pt x="3199" y="7882"/>
                    <a:pt x="4321" y="7882"/>
                  </a:cubicBezTo>
                  <a:cubicBezTo>
                    <a:pt x="4535" y="7882"/>
                    <a:pt x="4740" y="7840"/>
                    <a:pt x="4931" y="7752"/>
                  </a:cubicBezTo>
                  <a:cubicBezTo>
                    <a:pt x="6118" y="7182"/>
                    <a:pt x="6277" y="5036"/>
                    <a:pt x="5273" y="2936"/>
                  </a:cubicBezTo>
                  <a:cubicBezTo>
                    <a:pt x="4447" y="1169"/>
                    <a:pt x="3056" y="0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5387380" y="3373887"/>
              <a:ext cx="549728" cy="1230041"/>
            </a:xfrm>
            <a:custGeom>
              <a:rect b="b" l="l" r="r" t="t"/>
              <a:pathLst>
                <a:path extrusionOk="0" fill="none" h="19357" w="8651">
                  <a:moveTo>
                    <a:pt x="8651" y="19356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5813763" y="3819146"/>
              <a:ext cx="111776" cy="509186"/>
            </a:xfrm>
            <a:custGeom>
              <a:rect b="b" l="l" r="r" t="t"/>
              <a:pathLst>
                <a:path extrusionOk="0" fill="none" h="8013" w="1759">
                  <a:moveTo>
                    <a:pt x="1758" y="1"/>
                  </a:moveTo>
                  <a:lnTo>
                    <a:pt x="1" y="801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5425062" y="4355846"/>
              <a:ext cx="448246" cy="107391"/>
            </a:xfrm>
            <a:custGeom>
              <a:rect b="b" l="l" r="r" t="t"/>
              <a:pathLst>
                <a:path extrusionOk="0" fill="none" h="1690" w="7054">
                  <a:moveTo>
                    <a:pt x="7054" y="1689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5274207" y="3985951"/>
              <a:ext cx="475825" cy="198769"/>
            </a:xfrm>
            <a:custGeom>
              <a:rect b="b" l="l" r="r" t="t"/>
              <a:pathLst>
                <a:path extrusionOk="0" fill="none" h="3128" w="7488">
                  <a:moveTo>
                    <a:pt x="7487" y="3128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0"/>
            <p:cNvSpPr/>
            <p:nvPr/>
          </p:nvSpPr>
          <p:spPr>
            <a:xfrm>
              <a:off x="5381534" y="3748103"/>
              <a:ext cx="194448" cy="47913"/>
            </a:xfrm>
            <a:custGeom>
              <a:rect b="b" l="l" r="r" t="t"/>
              <a:pathLst>
                <a:path extrusionOk="0" fill="none" h="754" w="3060">
                  <a:moveTo>
                    <a:pt x="3059" y="754"/>
                  </a:moveTo>
                  <a:lnTo>
                    <a:pt x="1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5320658" y="3620441"/>
              <a:ext cx="201628" cy="47976"/>
            </a:xfrm>
            <a:custGeom>
              <a:rect b="b" l="l" r="r" t="t"/>
              <a:pathLst>
                <a:path extrusionOk="0" fill="none" h="755" w="3173">
                  <a:moveTo>
                    <a:pt x="3173" y="754"/>
                  </a:moveTo>
                  <a:lnTo>
                    <a:pt x="0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5306107" y="3495703"/>
              <a:ext cx="152381" cy="37809"/>
            </a:xfrm>
            <a:custGeom>
              <a:rect b="b" l="l" r="r" t="t"/>
              <a:pathLst>
                <a:path extrusionOk="0" fill="none" h="595" w="2398">
                  <a:moveTo>
                    <a:pt x="2398" y="594"/>
                  </a:move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0"/>
          <p:cNvSpPr/>
          <p:nvPr/>
        </p:nvSpPr>
        <p:spPr>
          <a:xfrm rot="-2979713">
            <a:off x="8569966" y="269511"/>
            <a:ext cx="536789" cy="53978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0"/>
          <p:cNvSpPr/>
          <p:nvPr/>
        </p:nvSpPr>
        <p:spPr>
          <a:xfrm rot="-2979703">
            <a:off x="8548396" y="1042071"/>
            <a:ext cx="327601" cy="329437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taatliches"/>
              <a:buNone/>
              <a:defRPr sz="35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●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iro"/>
              <a:buChar char="○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airo"/>
              <a:buChar char="■"/>
              <a:defRPr sz="16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1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32"/>
          <p:cNvGrpSpPr/>
          <p:nvPr/>
        </p:nvGrpSpPr>
        <p:grpSpPr>
          <a:xfrm>
            <a:off x="5065575" y="2591902"/>
            <a:ext cx="4086000" cy="2011835"/>
            <a:chOff x="5065575" y="2591902"/>
            <a:chExt cx="4086000" cy="2011835"/>
          </a:xfrm>
        </p:grpSpPr>
        <p:grpSp>
          <p:nvGrpSpPr>
            <p:cNvPr id="601" name="Google Shape;601;p32"/>
            <p:cNvGrpSpPr/>
            <p:nvPr/>
          </p:nvGrpSpPr>
          <p:grpSpPr>
            <a:xfrm>
              <a:off x="5463399" y="2591902"/>
              <a:ext cx="3275149" cy="2011835"/>
              <a:chOff x="5565749" y="2591902"/>
              <a:chExt cx="3275149" cy="2011835"/>
            </a:xfrm>
          </p:grpSpPr>
          <p:sp>
            <p:nvSpPr>
              <p:cNvPr id="602" name="Google Shape;602;p32"/>
              <p:cNvSpPr/>
              <p:nvPr/>
            </p:nvSpPr>
            <p:spPr>
              <a:xfrm>
                <a:off x="8222923" y="3134384"/>
                <a:ext cx="617975" cy="1469351"/>
              </a:xfrm>
              <a:custGeom>
                <a:rect b="b" l="l" r="r" t="t"/>
                <a:pathLst>
                  <a:path extrusionOk="0" fill="none" h="23123" w="9725">
                    <a:moveTo>
                      <a:pt x="1" y="23122"/>
                    </a:moveTo>
                    <a:lnTo>
                      <a:pt x="9724" y="23122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6451940" y="2591902"/>
                <a:ext cx="617975" cy="2011835"/>
              </a:xfrm>
              <a:custGeom>
                <a:rect b="b" l="l" r="r" t="t"/>
                <a:pathLst>
                  <a:path extrusionOk="0" fill="none" h="31660" w="9725">
                    <a:moveTo>
                      <a:pt x="1" y="31659"/>
                    </a:moveTo>
                    <a:lnTo>
                      <a:pt x="9724" y="31659"/>
                    </a:lnTo>
                    <a:lnTo>
                      <a:pt x="9724" y="1"/>
                    </a:lnTo>
                    <a:lnTo>
                      <a:pt x="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2"/>
              <p:cNvSpPr/>
              <p:nvPr/>
            </p:nvSpPr>
            <p:spPr>
              <a:xfrm>
                <a:off x="5565749" y="3159040"/>
                <a:ext cx="617975" cy="1444696"/>
              </a:xfrm>
              <a:custGeom>
                <a:rect b="b" l="l" r="r" t="t"/>
                <a:pathLst>
                  <a:path extrusionOk="0" fill="none" h="22735" w="9725">
                    <a:moveTo>
                      <a:pt x="1" y="22734"/>
                    </a:moveTo>
                    <a:lnTo>
                      <a:pt x="9724" y="22734"/>
                    </a:lnTo>
                    <a:lnTo>
                      <a:pt x="9724" y="0"/>
                    </a:ln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2"/>
              <p:cNvSpPr/>
              <p:nvPr/>
            </p:nvSpPr>
            <p:spPr>
              <a:xfrm>
                <a:off x="7336733" y="3568078"/>
                <a:ext cx="617912" cy="1035656"/>
              </a:xfrm>
              <a:custGeom>
                <a:rect b="b" l="l" r="r" t="t"/>
                <a:pathLst>
                  <a:path extrusionOk="0" fill="none" h="16298" w="9724">
                    <a:moveTo>
                      <a:pt x="0" y="16297"/>
                    </a:moveTo>
                    <a:lnTo>
                      <a:pt x="9724" y="16297"/>
                    </a:lnTo>
                    <a:lnTo>
                      <a:pt x="9724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06" name="Google Shape;606;p32"/>
            <p:cNvCxnSpPr/>
            <p:nvPr/>
          </p:nvCxnSpPr>
          <p:spPr>
            <a:xfrm>
              <a:off x="5065575" y="4603533"/>
              <a:ext cx="4086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07" name="Google Shape;607;p32"/>
          <p:cNvSpPr/>
          <p:nvPr/>
        </p:nvSpPr>
        <p:spPr>
          <a:xfrm>
            <a:off x="7175711" y="2860445"/>
            <a:ext cx="317725" cy="316263"/>
          </a:xfrm>
          <a:custGeom>
            <a:rect b="b" l="l" r="r" t="t"/>
            <a:pathLst>
              <a:path extrusionOk="0" fill="none" h="4977" w="5000">
                <a:moveTo>
                  <a:pt x="1598" y="2694"/>
                </a:moveTo>
                <a:cubicBezTo>
                  <a:pt x="1690" y="3173"/>
                  <a:pt x="2169" y="3470"/>
                  <a:pt x="2648" y="3356"/>
                </a:cubicBezTo>
                <a:cubicBezTo>
                  <a:pt x="3128" y="3264"/>
                  <a:pt x="3424" y="2785"/>
                  <a:pt x="3333" y="2306"/>
                </a:cubicBezTo>
                <a:cubicBezTo>
                  <a:pt x="3219" y="1826"/>
                  <a:pt x="2740" y="1530"/>
                  <a:pt x="2260" y="1621"/>
                </a:cubicBezTo>
                <a:cubicBezTo>
                  <a:pt x="1781" y="1735"/>
                  <a:pt x="1484" y="2214"/>
                  <a:pt x="1598" y="2694"/>
                </a:cubicBezTo>
                <a:close/>
                <a:moveTo>
                  <a:pt x="1553" y="685"/>
                </a:moveTo>
                <a:lnTo>
                  <a:pt x="1553" y="183"/>
                </a:lnTo>
                <a:lnTo>
                  <a:pt x="2352" y="0"/>
                </a:lnTo>
                <a:lnTo>
                  <a:pt x="2580" y="457"/>
                </a:lnTo>
                <a:cubicBezTo>
                  <a:pt x="2763" y="457"/>
                  <a:pt x="2945" y="480"/>
                  <a:pt x="3105" y="548"/>
                </a:cubicBezTo>
                <a:lnTo>
                  <a:pt x="3470" y="183"/>
                </a:lnTo>
                <a:lnTo>
                  <a:pt x="4155" y="640"/>
                </a:lnTo>
                <a:lnTo>
                  <a:pt x="3995" y="1096"/>
                </a:lnTo>
                <a:cubicBezTo>
                  <a:pt x="4109" y="1233"/>
                  <a:pt x="4223" y="1393"/>
                  <a:pt x="4315" y="1553"/>
                </a:cubicBezTo>
                <a:lnTo>
                  <a:pt x="4817" y="1553"/>
                </a:lnTo>
                <a:lnTo>
                  <a:pt x="4999" y="2351"/>
                </a:lnTo>
                <a:lnTo>
                  <a:pt x="4543" y="2580"/>
                </a:lnTo>
                <a:cubicBezTo>
                  <a:pt x="4520" y="2762"/>
                  <a:pt x="4497" y="2922"/>
                  <a:pt x="4452" y="3105"/>
                </a:cubicBezTo>
                <a:lnTo>
                  <a:pt x="4794" y="3447"/>
                </a:lnTo>
                <a:lnTo>
                  <a:pt x="4360" y="4155"/>
                </a:lnTo>
                <a:lnTo>
                  <a:pt x="3881" y="3995"/>
                </a:lnTo>
                <a:cubicBezTo>
                  <a:pt x="3744" y="4109"/>
                  <a:pt x="3607" y="4223"/>
                  <a:pt x="3447" y="4292"/>
                </a:cubicBezTo>
                <a:lnTo>
                  <a:pt x="3447" y="4794"/>
                </a:lnTo>
                <a:lnTo>
                  <a:pt x="2626" y="4976"/>
                </a:lnTo>
                <a:lnTo>
                  <a:pt x="2420" y="4543"/>
                </a:lnTo>
                <a:cubicBezTo>
                  <a:pt x="2238" y="4520"/>
                  <a:pt x="2055" y="4497"/>
                  <a:pt x="1872" y="4428"/>
                </a:cubicBezTo>
                <a:lnTo>
                  <a:pt x="1530" y="4794"/>
                </a:lnTo>
                <a:lnTo>
                  <a:pt x="822" y="4360"/>
                </a:lnTo>
                <a:lnTo>
                  <a:pt x="1005" y="3881"/>
                </a:lnTo>
                <a:cubicBezTo>
                  <a:pt x="868" y="3744"/>
                  <a:pt x="777" y="3607"/>
                  <a:pt x="685" y="3424"/>
                </a:cubicBezTo>
                <a:lnTo>
                  <a:pt x="183" y="3424"/>
                </a:lnTo>
                <a:lnTo>
                  <a:pt x="1" y="2625"/>
                </a:lnTo>
                <a:lnTo>
                  <a:pt x="457" y="2420"/>
                </a:lnTo>
                <a:cubicBezTo>
                  <a:pt x="457" y="2237"/>
                  <a:pt x="503" y="2055"/>
                  <a:pt x="548" y="1872"/>
                </a:cubicBezTo>
                <a:lnTo>
                  <a:pt x="183" y="1530"/>
                </a:lnTo>
                <a:lnTo>
                  <a:pt x="640" y="822"/>
                </a:lnTo>
                <a:lnTo>
                  <a:pt x="1119" y="982"/>
                </a:lnTo>
                <a:cubicBezTo>
                  <a:pt x="1233" y="868"/>
                  <a:pt x="1393" y="754"/>
                  <a:pt x="1553" y="685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32"/>
          <p:cNvSpPr txBox="1"/>
          <p:nvPr>
            <p:ph idx="1" type="subTitle"/>
          </p:nvPr>
        </p:nvSpPr>
        <p:spPr>
          <a:xfrm>
            <a:off x="789321" y="3155000"/>
            <a:ext cx="42870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From vertical bar plots to tabular data</a:t>
            </a:r>
            <a:endParaRPr sz="1500"/>
          </a:p>
        </p:txBody>
      </p:sp>
      <p:grpSp>
        <p:nvGrpSpPr>
          <p:cNvPr id="609" name="Google Shape;609;p32"/>
          <p:cNvGrpSpPr/>
          <p:nvPr/>
        </p:nvGrpSpPr>
        <p:grpSpPr>
          <a:xfrm>
            <a:off x="6418579" y="1369428"/>
            <a:ext cx="2319329" cy="1649183"/>
            <a:chOff x="6418579" y="1369428"/>
            <a:chExt cx="2319329" cy="1649183"/>
          </a:xfrm>
        </p:grpSpPr>
        <p:sp>
          <p:nvSpPr>
            <p:cNvPr id="610" name="Google Shape;610;p32"/>
            <p:cNvSpPr/>
            <p:nvPr/>
          </p:nvSpPr>
          <p:spPr>
            <a:xfrm>
              <a:off x="6418579" y="1369428"/>
              <a:ext cx="2319329" cy="1649183"/>
            </a:xfrm>
            <a:custGeom>
              <a:rect b="b" l="l" r="r" t="t"/>
              <a:pathLst>
                <a:path extrusionOk="0" h="25953" w="36499">
                  <a:moveTo>
                    <a:pt x="1644" y="0"/>
                  </a:moveTo>
                  <a:cubicBezTo>
                    <a:pt x="731" y="0"/>
                    <a:pt x="1" y="730"/>
                    <a:pt x="1" y="1621"/>
                  </a:cubicBezTo>
                  <a:lnTo>
                    <a:pt x="1" y="24332"/>
                  </a:lnTo>
                  <a:cubicBezTo>
                    <a:pt x="1" y="25222"/>
                    <a:pt x="731" y="25952"/>
                    <a:pt x="1644" y="25952"/>
                  </a:cubicBezTo>
                  <a:lnTo>
                    <a:pt x="34855" y="25952"/>
                  </a:lnTo>
                  <a:cubicBezTo>
                    <a:pt x="35768" y="25952"/>
                    <a:pt x="36499" y="25222"/>
                    <a:pt x="36499" y="24332"/>
                  </a:cubicBezTo>
                  <a:lnTo>
                    <a:pt x="36499" y="1621"/>
                  </a:lnTo>
                  <a:cubicBezTo>
                    <a:pt x="36499" y="730"/>
                    <a:pt x="35768" y="0"/>
                    <a:pt x="348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418579" y="1369428"/>
              <a:ext cx="2319329" cy="1649183"/>
            </a:xfrm>
            <a:custGeom>
              <a:rect b="b" l="l" r="r" t="t"/>
              <a:pathLst>
                <a:path extrusionOk="0" fill="none" h="25953" w="36499">
                  <a:moveTo>
                    <a:pt x="34855" y="25952"/>
                  </a:moveTo>
                  <a:lnTo>
                    <a:pt x="1644" y="25952"/>
                  </a:lnTo>
                  <a:cubicBezTo>
                    <a:pt x="731" y="25952"/>
                    <a:pt x="1" y="25222"/>
                    <a:pt x="1" y="24332"/>
                  </a:cubicBezTo>
                  <a:lnTo>
                    <a:pt x="1" y="1621"/>
                  </a:lnTo>
                  <a:cubicBezTo>
                    <a:pt x="1" y="730"/>
                    <a:pt x="731" y="0"/>
                    <a:pt x="1644" y="0"/>
                  </a:cubicBezTo>
                  <a:lnTo>
                    <a:pt x="34855" y="0"/>
                  </a:lnTo>
                  <a:cubicBezTo>
                    <a:pt x="35768" y="0"/>
                    <a:pt x="36499" y="730"/>
                    <a:pt x="36499" y="1621"/>
                  </a:cubicBezTo>
                  <a:lnTo>
                    <a:pt x="36499" y="24332"/>
                  </a:lnTo>
                  <a:cubicBezTo>
                    <a:pt x="36499" y="25222"/>
                    <a:pt x="35768" y="25952"/>
                    <a:pt x="34855" y="2595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418579" y="1369428"/>
              <a:ext cx="2319329" cy="136368"/>
            </a:xfrm>
            <a:custGeom>
              <a:rect b="b" l="l" r="r" t="t"/>
              <a:pathLst>
                <a:path extrusionOk="0" h="2146" w="36499">
                  <a:moveTo>
                    <a:pt x="1279" y="0"/>
                  </a:move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6418579" y="1369428"/>
              <a:ext cx="2319329" cy="136368"/>
            </a:xfrm>
            <a:custGeom>
              <a:rect b="b" l="l" r="r" t="t"/>
              <a:pathLst>
                <a:path extrusionOk="0" fill="none" h="2146" w="36499">
                  <a:moveTo>
                    <a:pt x="35220" y="0"/>
                  </a:moveTo>
                  <a:lnTo>
                    <a:pt x="1279" y="0"/>
                  </a:lnTo>
                  <a:cubicBezTo>
                    <a:pt x="572" y="0"/>
                    <a:pt x="1" y="639"/>
                    <a:pt x="1" y="1438"/>
                  </a:cubicBezTo>
                  <a:lnTo>
                    <a:pt x="1" y="2146"/>
                  </a:lnTo>
                  <a:lnTo>
                    <a:pt x="36499" y="2146"/>
                  </a:lnTo>
                  <a:lnTo>
                    <a:pt x="36499" y="1438"/>
                  </a:lnTo>
                  <a:cubicBezTo>
                    <a:pt x="36499" y="639"/>
                    <a:pt x="35928" y="0"/>
                    <a:pt x="3522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6478057" y="1408572"/>
              <a:ext cx="56619" cy="58080"/>
            </a:xfrm>
            <a:custGeom>
              <a:rect b="b" l="l" r="r" t="t"/>
              <a:pathLst>
                <a:path extrusionOk="0" fill="none" h="914" w="891">
                  <a:moveTo>
                    <a:pt x="891" y="457"/>
                  </a:moveTo>
                  <a:cubicBezTo>
                    <a:pt x="891" y="708"/>
                    <a:pt x="685" y="913"/>
                    <a:pt x="434" y="913"/>
                  </a:cubicBezTo>
                  <a:cubicBezTo>
                    <a:pt x="183" y="913"/>
                    <a:pt x="1" y="708"/>
                    <a:pt x="1" y="457"/>
                  </a:cubicBezTo>
                  <a:cubicBezTo>
                    <a:pt x="1" y="206"/>
                    <a:pt x="183" y="0"/>
                    <a:pt x="434" y="0"/>
                  </a:cubicBezTo>
                  <a:cubicBezTo>
                    <a:pt x="685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6585383" y="1408572"/>
              <a:ext cx="56619" cy="58080"/>
            </a:xfrm>
            <a:custGeom>
              <a:rect b="b" l="l" r="r" t="t"/>
              <a:pathLst>
                <a:path extrusionOk="0" fill="none" h="914" w="891">
                  <a:moveTo>
                    <a:pt x="891" y="457"/>
                  </a:moveTo>
                  <a:cubicBezTo>
                    <a:pt x="891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891" y="206"/>
                    <a:pt x="891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6692710" y="1408572"/>
              <a:ext cx="58080" cy="58080"/>
            </a:xfrm>
            <a:custGeom>
              <a:rect b="b" l="l" r="r" t="t"/>
              <a:pathLst>
                <a:path extrusionOk="0" fill="none" h="914" w="914">
                  <a:moveTo>
                    <a:pt x="914" y="457"/>
                  </a:moveTo>
                  <a:cubicBezTo>
                    <a:pt x="914" y="708"/>
                    <a:pt x="708" y="913"/>
                    <a:pt x="457" y="913"/>
                  </a:cubicBezTo>
                  <a:cubicBezTo>
                    <a:pt x="206" y="913"/>
                    <a:pt x="1" y="708"/>
                    <a:pt x="1" y="457"/>
                  </a:cubicBezTo>
                  <a:cubicBezTo>
                    <a:pt x="1" y="206"/>
                    <a:pt x="206" y="0"/>
                    <a:pt x="457" y="0"/>
                  </a:cubicBezTo>
                  <a:cubicBezTo>
                    <a:pt x="708" y="0"/>
                    <a:pt x="914" y="206"/>
                    <a:pt x="914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6585383" y="1605815"/>
              <a:ext cx="1143047" cy="42130"/>
            </a:xfrm>
            <a:custGeom>
              <a:rect b="b" l="l" r="r" t="t"/>
              <a:pathLst>
                <a:path extrusionOk="0" h="663" w="17988">
                  <a:moveTo>
                    <a:pt x="320" y="1"/>
                  </a:moveTo>
                  <a:cubicBezTo>
                    <a:pt x="138" y="1"/>
                    <a:pt x="1" y="137"/>
                    <a:pt x="1" y="320"/>
                  </a:cubicBezTo>
                  <a:cubicBezTo>
                    <a:pt x="1" y="503"/>
                    <a:pt x="138" y="662"/>
                    <a:pt x="320" y="662"/>
                  </a:cubicBezTo>
                  <a:lnTo>
                    <a:pt x="17668" y="662"/>
                  </a:lnTo>
                  <a:cubicBezTo>
                    <a:pt x="17850" y="662"/>
                    <a:pt x="17987" y="503"/>
                    <a:pt x="17987" y="320"/>
                  </a:cubicBezTo>
                  <a:cubicBezTo>
                    <a:pt x="17987" y="137"/>
                    <a:pt x="17850" y="1"/>
                    <a:pt x="17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6625988" y="1687026"/>
              <a:ext cx="799269" cy="20398"/>
            </a:xfrm>
            <a:custGeom>
              <a:rect b="b" l="l" r="r" t="t"/>
              <a:pathLst>
                <a:path extrusionOk="0" h="321" w="12578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52"/>
                    <a:pt x="69" y="320"/>
                    <a:pt x="161" y="320"/>
                  </a:cubicBezTo>
                  <a:lnTo>
                    <a:pt x="12441" y="320"/>
                  </a:lnTo>
                  <a:cubicBezTo>
                    <a:pt x="12509" y="320"/>
                    <a:pt x="12578" y="252"/>
                    <a:pt x="12578" y="161"/>
                  </a:cubicBezTo>
                  <a:cubicBezTo>
                    <a:pt x="12578" y="69"/>
                    <a:pt x="12509" y="1"/>
                    <a:pt x="12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6625988" y="1736336"/>
              <a:ext cx="932714" cy="20398"/>
            </a:xfrm>
            <a:custGeom>
              <a:rect b="b" l="l" r="r" t="t"/>
              <a:pathLst>
                <a:path extrusionOk="0" h="321" w="14678">
                  <a:moveTo>
                    <a:pt x="161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320"/>
                    <a:pt x="161" y="320"/>
                  </a:cubicBezTo>
                  <a:lnTo>
                    <a:pt x="14518" y="320"/>
                  </a:lnTo>
                  <a:cubicBezTo>
                    <a:pt x="14609" y="320"/>
                    <a:pt x="14678" y="229"/>
                    <a:pt x="14678" y="161"/>
                  </a:cubicBezTo>
                  <a:cubicBezTo>
                    <a:pt x="14678" y="69"/>
                    <a:pt x="14609" y="1"/>
                    <a:pt x="14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6625988" y="1785647"/>
              <a:ext cx="530918" cy="18936"/>
            </a:xfrm>
            <a:custGeom>
              <a:rect b="b" l="l" r="r" t="t"/>
              <a:pathLst>
                <a:path extrusionOk="0" h="298" w="8355">
                  <a:moveTo>
                    <a:pt x="161" y="1"/>
                  </a:moveTo>
                  <a:cubicBezTo>
                    <a:pt x="69" y="1"/>
                    <a:pt x="1" y="69"/>
                    <a:pt x="1" y="138"/>
                  </a:cubicBezTo>
                  <a:cubicBezTo>
                    <a:pt x="1" y="229"/>
                    <a:pt x="69" y="298"/>
                    <a:pt x="161" y="298"/>
                  </a:cubicBezTo>
                  <a:lnTo>
                    <a:pt x="8195" y="298"/>
                  </a:lnTo>
                  <a:cubicBezTo>
                    <a:pt x="8286" y="298"/>
                    <a:pt x="8355" y="229"/>
                    <a:pt x="8355" y="138"/>
                  </a:cubicBezTo>
                  <a:cubicBezTo>
                    <a:pt x="8355" y="69"/>
                    <a:pt x="8286" y="1"/>
                    <a:pt x="8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8144573" y="1785647"/>
              <a:ext cx="351086" cy="222026"/>
            </a:xfrm>
            <a:custGeom>
              <a:rect b="b" l="l" r="r" t="t"/>
              <a:pathLst>
                <a:path extrusionOk="0" h="3494" w="5525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8144573" y="1785647"/>
              <a:ext cx="351086" cy="222026"/>
            </a:xfrm>
            <a:custGeom>
              <a:rect b="b" l="l" r="r" t="t"/>
              <a:pathLst>
                <a:path extrusionOk="0" fill="none" h="3494" w="5525">
                  <a:moveTo>
                    <a:pt x="3311" y="1"/>
                  </a:moveTo>
                  <a:cubicBezTo>
                    <a:pt x="1507" y="1"/>
                    <a:pt x="24" y="1462"/>
                    <a:pt x="1" y="3265"/>
                  </a:cubicBezTo>
                  <a:lnTo>
                    <a:pt x="1507" y="3493"/>
                  </a:lnTo>
                  <a:cubicBezTo>
                    <a:pt x="1507" y="3447"/>
                    <a:pt x="1507" y="3379"/>
                    <a:pt x="1507" y="3333"/>
                  </a:cubicBezTo>
                  <a:cubicBezTo>
                    <a:pt x="1507" y="2329"/>
                    <a:pt x="2306" y="1507"/>
                    <a:pt x="3311" y="1507"/>
                  </a:cubicBezTo>
                  <a:cubicBezTo>
                    <a:pt x="3836" y="1507"/>
                    <a:pt x="4315" y="1736"/>
                    <a:pt x="4635" y="2078"/>
                  </a:cubicBezTo>
                  <a:lnTo>
                    <a:pt x="5525" y="845"/>
                  </a:lnTo>
                  <a:cubicBezTo>
                    <a:pt x="4931" y="320"/>
                    <a:pt x="4155" y="1"/>
                    <a:pt x="3311" y="1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8146035" y="1863998"/>
              <a:ext cx="420731" cy="343842"/>
            </a:xfrm>
            <a:custGeom>
              <a:rect b="b" l="l" r="r" t="t"/>
              <a:pathLst>
                <a:path extrusionOk="0" h="5411" w="6621">
                  <a:moveTo>
                    <a:pt x="5867" y="0"/>
                  </a:move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lnTo>
                    <a:pt x="1" y="2557"/>
                  </a:lnTo>
                  <a:cubicBezTo>
                    <a:pt x="229" y="4177"/>
                    <a:pt x="1621" y="5410"/>
                    <a:pt x="3288" y="5410"/>
                  </a:cubicBez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8146035" y="1863998"/>
              <a:ext cx="420731" cy="343842"/>
            </a:xfrm>
            <a:custGeom>
              <a:rect b="b" l="l" r="r" t="t"/>
              <a:pathLst>
                <a:path extrusionOk="0" fill="none" h="5411" w="6621">
                  <a:moveTo>
                    <a:pt x="3288" y="5410"/>
                  </a:moveTo>
                  <a:cubicBezTo>
                    <a:pt x="5137" y="5410"/>
                    <a:pt x="6620" y="3926"/>
                    <a:pt x="6620" y="2100"/>
                  </a:cubicBezTo>
                  <a:cubicBezTo>
                    <a:pt x="6620" y="1301"/>
                    <a:pt x="6346" y="571"/>
                    <a:pt x="5867" y="0"/>
                  </a:cubicBezTo>
                  <a:lnTo>
                    <a:pt x="4863" y="1210"/>
                  </a:lnTo>
                  <a:cubicBezTo>
                    <a:pt x="5022" y="1461"/>
                    <a:pt x="5114" y="1758"/>
                    <a:pt x="5114" y="2100"/>
                  </a:cubicBezTo>
                  <a:cubicBezTo>
                    <a:pt x="5114" y="3082"/>
                    <a:pt x="4292" y="3904"/>
                    <a:pt x="3288" y="3904"/>
                  </a:cubicBezTo>
                  <a:cubicBezTo>
                    <a:pt x="2512" y="3904"/>
                    <a:pt x="1827" y="3401"/>
                    <a:pt x="1599" y="2694"/>
                  </a:cubicBezTo>
                  <a:cubicBezTo>
                    <a:pt x="1165" y="2671"/>
                    <a:pt x="480" y="2603"/>
                    <a:pt x="1" y="2557"/>
                  </a:cubicBezTo>
                  <a:cubicBezTo>
                    <a:pt x="229" y="4177"/>
                    <a:pt x="1621" y="5410"/>
                    <a:pt x="3288" y="541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8378099" y="2322347"/>
              <a:ext cx="188665" cy="211795"/>
            </a:xfrm>
            <a:custGeom>
              <a:rect b="b" l="l" r="r" t="t"/>
              <a:pathLst>
                <a:path extrusionOk="0" h="3333" w="2969">
                  <a:moveTo>
                    <a:pt x="320" y="0"/>
                  </a:move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lnTo>
                    <a:pt x="2968" y="3333"/>
                  </a:ln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8378099" y="2322347"/>
              <a:ext cx="188665" cy="211795"/>
            </a:xfrm>
            <a:custGeom>
              <a:rect b="b" l="l" r="r" t="t"/>
              <a:pathLst>
                <a:path extrusionOk="0" fill="none" h="3333" w="2969">
                  <a:moveTo>
                    <a:pt x="2968" y="3333"/>
                  </a:moveTo>
                  <a:cubicBezTo>
                    <a:pt x="2968" y="3310"/>
                    <a:pt x="2968" y="3264"/>
                    <a:pt x="2968" y="3241"/>
                  </a:cubicBezTo>
                  <a:cubicBezTo>
                    <a:pt x="2968" y="1644"/>
                    <a:pt x="1827" y="297"/>
                    <a:pt x="320" y="0"/>
                  </a:cubicBezTo>
                  <a:lnTo>
                    <a:pt x="1" y="1461"/>
                  </a:lnTo>
                  <a:cubicBezTo>
                    <a:pt x="823" y="1644"/>
                    <a:pt x="1462" y="2374"/>
                    <a:pt x="1462" y="3241"/>
                  </a:cubicBezTo>
                  <a:cubicBezTo>
                    <a:pt x="1462" y="3264"/>
                    <a:pt x="1462" y="3264"/>
                    <a:pt x="1462" y="3264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8144573" y="2317962"/>
              <a:ext cx="417808" cy="422129"/>
            </a:xfrm>
            <a:custGeom>
              <a:rect b="b" l="l" r="r" t="t"/>
              <a:pathLst>
                <a:path extrusionOk="0" h="6643" w="6575">
                  <a:moveTo>
                    <a:pt x="3311" y="1"/>
                  </a:move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8144573" y="2317962"/>
              <a:ext cx="417808" cy="422129"/>
            </a:xfrm>
            <a:custGeom>
              <a:rect b="b" l="l" r="r" t="t"/>
              <a:pathLst>
                <a:path extrusionOk="0" fill="none" h="6643" w="6575">
                  <a:moveTo>
                    <a:pt x="6575" y="3904"/>
                  </a:moveTo>
                  <a:lnTo>
                    <a:pt x="5023" y="3904"/>
                  </a:lnTo>
                  <a:cubicBezTo>
                    <a:pt x="4771" y="4611"/>
                    <a:pt x="4110" y="5136"/>
                    <a:pt x="3311" y="5136"/>
                  </a:cubicBezTo>
                  <a:cubicBezTo>
                    <a:pt x="2306" y="5136"/>
                    <a:pt x="1507" y="4315"/>
                    <a:pt x="1507" y="3310"/>
                  </a:cubicBezTo>
                  <a:cubicBezTo>
                    <a:pt x="1507" y="2329"/>
                    <a:pt x="2284" y="1553"/>
                    <a:pt x="3242" y="1507"/>
                  </a:cubicBezTo>
                  <a:lnTo>
                    <a:pt x="3539" y="1"/>
                  </a:lnTo>
                  <a:cubicBezTo>
                    <a:pt x="3470" y="1"/>
                    <a:pt x="3402" y="1"/>
                    <a:pt x="3311" y="1"/>
                  </a:cubicBezTo>
                  <a:cubicBezTo>
                    <a:pt x="1485" y="1"/>
                    <a:pt x="1" y="1484"/>
                    <a:pt x="1" y="3310"/>
                  </a:cubicBezTo>
                  <a:cubicBezTo>
                    <a:pt x="1" y="5159"/>
                    <a:pt x="1485" y="6643"/>
                    <a:pt x="3311" y="6643"/>
                  </a:cubicBezTo>
                  <a:cubicBezTo>
                    <a:pt x="4954" y="6643"/>
                    <a:pt x="6301" y="5456"/>
                    <a:pt x="6575" y="3904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6454863" y="2812596"/>
              <a:ext cx="1715906" cy="64"/>
            </a:xfrm>
            <a:custGeom>
              <a:rect b="b" l="l" r="r" t="t"/>
              <a:pathLst>
                <a:path extrusionOk="0" fill="none" h="1" w="27003">
                  <a:moveTo>
                    <a:pt x="1" y="0"/>
                  </a:moveTo>
                  <a:lnTo>
                    <a:pt x="27003" y="0"/>
                  </a:lnTo>
                </a:path>
              </a:pathLst>
            </a:custGeom>
            <a:noFill/>
            <a:ln cap="rnd" cmpd="sng" w="34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7835684" y="1785647"/>
              <a:ext cx="190063" cy="1027014"/>
            </a:xfrm>
            <a:custGeom>
              <a:rect b="b" l="l" r="r" t="t"/>
              <a:pathLst>
                <a:path extrusionOk="0" h="16162" w="2991">
                  <a:moveTo>
                    <a:pt x="0" y="1"/>
                  </a:moveTo>
                  <a:lnTo>
                    <a:pt x="0" y="16161"/>
                  </a:lnTo>
                  <a:lnTo>
                    <a:pt x="2990" y="16161"/>
                  </a:lnTo>
                  <a:lnTo>
                    <a:pt x="2990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7320783" y="2287524"/>
              <a:ext cx="188602" cy="525136"/>
            </a:xfrm>
            <a:custGeom>
              <a:rect b="b" l="l" r="r" t="t"/>
              <a:pathLst>
                <a:path extrusionOk="0" h="8264" w="2968">
                  <a:moveTo>
                    <a:pt x="0" y="0"/>
                  </a:moveTo>
                  <a:lnTo>
                    <a:pt x="0" y="8263"/>
                  </a:lnTo>
                  <a:lnTo>
                    <a:pt x="2968" y="8263"/>
                  </a:lnTo>
                  <a:lnTo>
                    <a:pt x="2968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7578964" y="2104769"/>
              <a:ext cx="188602" cy="707891"/>
            </a:xfrm>
            <a:custGeom>
              <a:rect b="b" l="l" r="r" t="t"/>
              <a:pathLst>
                <a:path extrusionOk="0" h="11140" w="2968">
                  <a:moveTo>
                    <a:pt x="0" y="0"/>
                  </a:moveTo>
                  <a:lnTo>
                    <a:pt x="0" y="11139"/>
                  </a:lnTo>
                  <a:lnTo>
                    <a:pt x="2967" y="11139"/>
                  </a:lnTo>
                  <a:lnTo>
                    <a:pt x="2967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2"/>
            <p:cNvSpPr/>
            <p:nvPr/>
          </p:nvSpPr>
          <p:spPr>
            <a:xfrm>
              <a:off x="6804421" y="1971325"/>
              <a:ext cx="188602" cy="841336"/>
            </a:xfrm>
            <a:custGeom>
              <a:rect b="b" l="l" r="r" t="t"/>
              <a:pathLst>
                <a:path extrusionOk="0" h="13240" w="2968">
                  <a:moveTo>
                    <a:pt x="0" y="1"/>
                  </a:moveTo>
                  <a:lnTo>
                    <a:pt x="0" y="13239"/>
                  </a:lnTo>
                  <a:lnTo>
                    <a:pt x="2968" y="13239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2"/>
            <p:cNvSpPr/>
            <p:nvPr/>
          </p:nvSpPr>
          <p:spPr>
            <a:xfrm>
              <a:off x="6546240" y="2596480"/>
              <a:ext cx="190063" cy="216180"/>
            </a:xfrm>
            <a:custGeom>
              <a:rect b="b" l="l" r="r" t="t"/>
              <a:pathLst>
                <a:path extrusionOk="0" h="3402" w="2991">
                  <a:moveTo>
                    <a:pt x="1" y="0"/>
                  </a:moveTo>
                  <a:lnTo>
                    <a:pt x="1" y="3401"/>
                  </a:lnTo>
                  <a:lnTo>
                    <a:pt x="2991" y="3401"/>
                  </a:lnTo>
                  <a:lnTo>
                    <a:pt x="2991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7062602" y="2416584"/>
              <a:ext cx="188602" cy="396076"/>
            </a:xfrm>
            <a:custGeom>
              <a:rect b="b" l="l" r="r" t="t"/>
              <a:pathLst>
                <a:path extrusionOk="0" h="6233" w="2968">
                  <a:moveTo>
                    <a:pt x="0" y="1"/>
                  </a:moveTo>
                  <a:lnTo>
                    <a:pt x="0" y="6232"/>
                  </a:lnTo>
                  <a:lnTo>
                    <a:pt x="2968" y="6232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6585383" y="1808905"/>
              <a:ext cx="1151753" cy="512046"/>
            </a:xfrm>
            <a:custGeom>
              <a:rect b="b" l="l" r="r" t="t"/>
              <a:pathLst>
                <a:path extrusionOk="0" fill="none" h="8058" w="18125">
                  <a:moveTo>
                    <a:pt x="1" y="7395"/>
                  </a:moveTo>
                  <a:lnTo>
                    <a:pt x="3037" y="1621"/>
                  </a:lnTo>
                  <a:lnTo>
                    <a:pt x="6734" y="1621"/>
                  </a:lnTo>
                  <a:lnTo>
                    <a:pt x="9268" y="8057"/>
                  </a:lnTo>
                  <a:lnTo>
                    <a:pt x="11710" y="3310"/>
                  </a:lnTo>
                  <a:lnTo>
                    <a:pt x="13057" y="5273"/>
                  </a:lnTo>
                  <a:lnTo>
                    <a:pt x="18124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7306231" y="1995981"/>
              <a:ext cx="46515" cy="47913"/>
            </a:xfrm>
            <a:custGeom>
              <a:rect b="b" l="l" r="r" t="t"/>
              <a:pathLst>
                <a:path extrusionOk="0" h="754" w="732">
                  <a:moveTo>
                    <a:pt x="366" y="1"/>
                  </a:moveTo>
                  <a:cubicBezTo>
                    <a:pt x="161" y="1"/>
                    <a:pt x="1" y="160"/>
                    <a:pt x="1" y="366"/>
                  </a:cubicBezTo>
                  <a:cubicBezTo>
                    <a:pt x="1" y="571"/>
                    <a:pt x="161" y="754"/>
                    <a:pt x="366" y="754"/>
                  </a:cubicBezTo>
                  <a:cubicBezTo>
                    <a:pt x="572" y="754"/>
                    <a:pt x="731" y="571"/>
                    <a:pt x="731" y="366"/>
                  </a:cubicBezTo>
                  <a:cubicBezTo>
                    <a:pt x="731" y="160"/>
                    <a:pt x="572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7391826" y="2122181"/>
              <a:ext cx="46515" cy="47913"/>
            </a:xfrm>
            <a:custGeom>
              <a:rect b="b" l="l" r="r" t="t"/>
              <a:pathLst>
                <a:path extrusionOk="0" h="754" w="732">
                  <a:moveTo>
                    <a:pt x="366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4"/>
                    <a:pt x="160" y="754"/>
                    <a:pt x="366" y="754"/>
                  </a:cubicBezTo>
                  <a:cubicBezTo>
                    <a:pt x="571" y="754"/>
                    <a:pt x="731" y="594"/>
                    <a:pt x="731" y="388"/>
                  </a:cubicBezTo>
                  <a:cubicBezTo>
                    <a:pt x="731" y="183"/>
                    <a:pt x="571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2"/>
            <p:cNvSpPr/>
            <p:nvPr/>
          </p:nvSpPr>
          <p:spPr>
            <a:xfrm>
              <a:off x="7148196" y="2296230"/>
              <a:ext cx="47913" cy="47913"/>
            </a:xfrm>
            <a:custGeom>
              <a:rect b="b" l="l" r="r" t="t"/>
              <a:pathLst>
                <a:path extrusionOk="0" h="754" w="754">
                  <a:moveTo>
                    <a:pt x="365" y="0"/>
                  </a:moveTo>
                  <a:cubicBezTo>
                    <a:pt x="160" y="0"/>
                    <a:pt x="0" y="183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3" y="754"/>
                    <a:pt x="753" y="594"/>
                    <a:pt x="753" y="388"/>
                  </a:cubicBezTo>
                  <a:cubicBezTo>
                    <a:pt x="753" y="183"/>
                    <a:pt x="593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2"/>
            <p:cNvSpPr/>
            <p:nvPr/>
          </p:nvSpPr>
          <p:spPr>
            <a:xfrm>
              <a:off x="6990098" y="1888653"/>
              <a:ext cx="47913" cy="46451"/>
            </a:xfrm>
            <a:custGeom>
              <a:rect b="b" l="l" r="r" t="t"/>
              <a:pathLst>
                <a:path extrusionOk="0" h="731" w="754">
                  <a:moveTo>
                    <a:pt x="388" y="0"/>
                  </a:moveTo>
                  <a:cubicBezTo>
                    <a:pt x="183" y="0"/>
                    <a:pt x="0" y="160"/>
                    <a:pt x="0" y="366"/>
                  </a:cubicBezTo>
                  <a:cubicBezTo>
                    <a:pt x="0" y="571"/>
                    <a:pt x="183" y="731"/>
                    <a:pt x="388" y="731"/>
                  </a:cubicBezTo>
                  <a:cubicBezTo>
                    <a:pt x="594" y="731"/>
                    <a:pt x="753" y="571"/>
                    <a:pt x="753" y="366"/>
                  </a:cubicBezTo>
                  <a:cubicBezTo>
                    <a:pt x="753" y="160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6756572" y="1884269"/>
              <a:ext cx="47913" cy="47976"/>
            </a:xfrm>
            <a:custGeom>
              <a:rect b="b" l="l" r="r" t="t"/>
              <a:pathLst>
                <a:path extrusionOk="0" h="755" w="754">
                  <a:moveTo>
                    <a:pt x="365" y="1"/>
                  </a:moveTo>
                  <a:cubicBezTo>
                    <a:pt x="160" y="1"/>
                    <a:pt x="0" y="184"/>
                    <a:pt x="0" y="389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94" y="754"/>
                    <a:pt x="753" y="594"/>
                    <a:pt x="753" y="389"/>
                  </a:cubicBezTo>
                  <a:cubicBezTo>
                    <a:pt x="753" y="184"/>
                    <a:pt x="594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7706561" y="1713142"/>
              <a:ext cx="119020" cy="119020"/>
            </a:xfrm>
            <a:custGeom>
              <a:rect b="b" l="l" r="r" t="t"/>
              <a:pathLst>
                <a:path extrusionOk="0" h="1873" w="1873">
                  <a:moveTo>
                    <a:pt x="1872" y="1"/>
                  </a:moveTo>
                  <a:lnTo>
                    <a:pt x="1" y="1210"/>
                  </a:lnTo>
                  <a:lnTo>
                    <a:pt x="822" y="1872"/>
                  </a:lnTo>
                  <a:lnTo>
                    <a:pt x="1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2"/>
            <p:cNvSpPr/>
            <p:nvPr/>
          </p:nvSpPr>
          <p:spPr>
            <a:xfrm>
              <a:off x="6990098" y="1911847"/>
              <a:ext cx="24719" cy="24719"/>
            </a:xfrm>
            <a:custGeom>
              <a:rect b="b" l="l" r="r" t="t"/>
              <a:pathLst>
                <a:path extrusionOk="0" h="389" w="389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7"/>
                    <a:pt x="91" y="389"/>
                    <a:pt x="205" y="389"/>
                  </a:cubicBezTo>
                  <a:cubicBezTo>
                    <a:pt x="297" y="366"/>
                    <a:pt x="388" y="297"/>
                    <a:pt x="388" y="183"/>
                  </a:cubicBezTo>
                  <a:cubicBezTo>
                    <a:pt x="365" y="69"/>
                    <a:pt x="297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2"/>
            <p:cNvSpPr/>
            <p:nvPr/>
          </p:nvSpPr>
          <p:spPr>
            <a:xfrm>
              <a:off x="6422964" y="1878486"/>
              <a:ext cx="50836" cy="27706"/>
            </a:xfrm>
            <a:custGeom>
              <a:rect b="b" l="l" r="r" t="t"/>
              <a:pathLst>
                <a:path extrusionOk="0" h="436" w="800">
                  <a:moveTo>
                    <a:pt x="0" y="1"/>
                  </a:moveTo>
                  <a:lnTo>
                    <a:pt x="0" y="1"/>
                  </a:lnTo>
                  <a:cubicBezTo>
                    <a:pt x="22" y="197"/>
                    <a:pt x="211" y="436"/>
                    <a:pt x="428" y="436"/>
                  </a:cubicBezTo>
                  <a:cubicBezTo>
                    <a:pt x="437" y="436"/>
                    <a:pt x="447" y="435"/>
                    <a:pt x="457" y="434"/>
                  </a:cubicBezTo>
                  <a:cubicBezTo>
                    <a:pt x="708" y="389"/>
                    <a:pt x="799" y="46"/>
                    <a:pt x="799" y="4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5" name="Google Shape;645;p32"/>
          <p:cNvSpPr/>
          <p:nvPr/>
        </p:nvSpPr>
        <p:spPr>
          <a:xfrm>
            <a:off x="5748503" y="177734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6" name="Google Shape;646;p32"/>
          <p:cNvGrpSpPr/>
          <p:nvPr/>
        </p:nvGrpSpPr>
        <p:grpSpPr>
          <a:xfrm>
            <a:off x="5325950" y="2920356"/>
            <a:ext cx="3843675" cy="1070750"/>
            <a:chOff x="5325950" y="2920356"/>
            <a:chExt cx="3843675" cy="1070750"/>
          </a:xfrm>
        </p:grpSpPr>
        <p:sp>
          <p:nvSpPr>
            <p:cNvPr id="647" name="Google Shape;647;p32"/>
            <p:cNvSpPr/>
            <p:nvPr/>
          </p:nvSpPr>
          <p:spPr>
            <a:xfrm>
              <a:off x="7644224" y="3194055"/>
              <a:ext cx="95762" cy="95762"/>
            </a:xfrm>
            <a:custGeom>
              <a:rect b="b" l="l" r="r" t="t"/>
              <a:pathLst>
                <a:path extrusionOk="0" h="1507" w="1507">
                  <a:moveTo>
                    <a:pt x="753" y="0"/>
                  </a:moveTo>
                  <a:cubicBezTo>
                    <a:pt x="343" y="0"/>
                    <a:pt x="0" y="343"/>
                    <a:pt x="0" y="753"/>
                  </a:cubicBezTo>
                  <a:cubicBezTo>
                    <a:pt x="0" y="1164"/>
                    <a:pt x="343" y="1507"/>
                    <a:pt x="753" y="1507"/>
                  </a:cubicBezTo>
                  <a:cubicBezTo>
                    <a:pt x="1164" y="1507"/>
                    <a:pt x="1507" y="1164"/>
                    <a:pt x="1507" y="753"/>
                  </a:cubicBezTo>
                  <a:cubicBezTo>
                    <a:pt x="1507" y="343"/>
                    <a:pt x="1164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2"/>
            <p:cNvSpPr/>
            <p:nvPr/>
          </p:nvSpPr>
          <p:spPr>
            <a:xfrm>
              <a:off x="8170690" y="3534910"/>
              <a:ext cx="97287" cy="97224"/>
            </a:xfrm>
            <a:custGeom>
              <a:rect b="b" l="l" r="r" t="t"/>
              <a:pathLst>
                <a:path extrusionOk="0" h="1530" w="1531">
                  <a:moveTo>
                    <a:pt x="754" y="0"/>
                  </a:moveTo>
                  <a:cubicBezTo>
                    <a:pt x="343" y="0"/>
                    <a:pt x="1" y="343"/>
                    <a:pt x="1" y="776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76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2"/>
            <p:cNvSpPr/>
            <p:nvPr/>
          </p:nvSpPr>
          <p:spPr>
            <a:xfrm>
              <a:off x="8785673" y="3078023"/>
              <a:ext cx="97287" cy="97224"/>
            </a:xfrm>
            <a:custGeom>
              <a:rect b="b" l="l" r="r" t="t"/>
              <a:pathLst>
                <a:path extrusionOk="0" h="1530" w="1531">
                  <a:moveTo>
                    <a:pt x="754" y="0"/>
                  </a:moveTo>
                  <a:cubicBezTo>
                    <a:pt x="343" y="0"/>
                    <a:pt x="1" y="343"/>
                    <a:pt x="1" y="753"/>
                  </a:cubicBezTo>
                  <a:cubicBezTo>
                    <a:pt x="1" y="1187"/>
                    <a:pt x="343" y="1529"/>
                    <a:pt x="754" y="1529"/>
                  </a:cubicBezTo>
                  <a:cubicBezTo>
                    <a:pt x="1188" y="1529"/>
                    <a:pt x="1530" y="1187"/>
                    <a:pt x="1530" y="753"/>
                  </a:cubicBezTo>
                  <a:cubicBezTo>
                    <a:pt x="1530" y="343"/>
                    <a:pt x="1188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2"/>
            <p:cNvSpPr/>
            <p:nvPr/>
          </p:nvSpPr>
          <p:spPr>
            <a:xfrm>
              <a:off x="7011830" y="3862674"/>
              <a:ext cx="95762" cy="97224"/>
            </a:xfrm>
            <a:custGeom>
              <a:rect b="b" l="l" r="r" t="t"/>
              <a:pathLst>
                <a:path extrusionOk="0" h="1530" w="1507">
                  <a:moveTo>
                    <a:pt x="754" y="1"/>
                  </a:moveTo>
                  <a:cubicBezTo>
                    <a:pt x="320" y="1"/>
                    <a:pt x="0" y="343"/>
                    <a:pt x="0" y="754"/>
                  </a:cubicBezTo>
                  <a:cubicBezTo>
                    <a:pt x="0" y="1188"/>
                    <a:pt x="320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2"/>
            <p:cNvSpPr/>
            <p:nvPr/>
          </p:nvSpPr>
          <p:spPr>
            <a:xfrm>
              <a:off x="7287422" y="3408710"/>
              <a:ext cx="97224" cy="97224"/>
            </a:xfrm>
            <a:custGeom>
              <a:rect b="b" l="l" r="r" t="t"/>
              <a:pathLst>
                <a:path extrusionOk="0" h="1530" w="1530">
                  <a:moveTo>
                    <a:pt x="776" y="0"/>
                  </a:moveTo>
                  <a:cubicBezTo>
                    <a:pt x="343" y="0"/>
                    <a:pt x="0" y="343"/>
                    <a:pt x="0" y="776"/>
                  </a:cubicBezTo>
                  <a:cubicBezTo>
                    <a:pt x="0" y="1187"/>
                    <a:pt x="343" y="1530"/>
                    <a:pt x="776" y="1530"/>
                  </a:cubicBezTo>
                  <a:cubicBezTo>
                    <a:pt x="1187" y="1530"/>
                    <a:pt x="1530" y="1187"/>
                    <a:pt x="1530" y="776"/>
                  </a:cubicBezTo>
                  <a:cubicBezTo>
                    <a:pt x="1530" y="343"/>
                    <a:pt x="1187" y="0"/>
                    <a:pt x="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2"/>
            <p:cNvSpPr/>
            <p:nvPr/>
          </p:nvSpPr>
          <p:spPr>
            <a:xfrm>
              <a:off x="5645497" y="3096832"/>
              <a:ext cx="95826" cy="97287"/>
            </a:xfrm>
            <a:custGeom>
              <a:rect b="b" l="l" r="r" t="t"/>
              <a:pathLst>
                <a:path extrusionOk="0" h="1531" w="1508">
                  <a:moveTo>
                    <a:pt x="754" y="1"/>
                  </a:moveTo>
                  <a:cubicBezTo>
                    <a:pt x="343" y="1"/>
                    <a:pt x="1" y="343"/>
                    <a:pt x="1" y="754"/>
                  </a:cubicBezTo>
                  <a:cubicBezTo>
                    <a:pt x="1" y="1188"/>
                    <a:pt x="343" y="1530"/>
                    <a:pt x="754" y="1530"/>
                  </a:cubicBezTo>
                  <a:cubicBezTo>
                    <a:pt x="1165" y="1530"/>
                    <a:pt x="1507" y="1188"/>
                    <a:pt x="1507" y="754"/>
                  </a:cubicBezTo>
                  <a:cubicBezTo>
                    <a:pt x="1507" y="343"/>
                    <a:pt x="1165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2"/>
            <p:cNvSpPr/>
            <p:nvPr/>
          </p:nvSpPr>
          <p:spPr>
            <a:xfrm>
              <a:off x="5325950" y="2920356"/>
              <a:ext cx="3843675" cy="1070750"/>
            </a:xfrm>
            <a:custGeom>
              <a:rect b="b" l="l" r="r" t="t"/>
              <a:pathLst>
                <a:path extrusionOk="0" h="42830" w="153747">
                  <a:moveTo>
                    <a:pt x="0" y="13859"/>
                  </a:moveTo>
                  <a:cubicBezTo>
                    <a:pt x="1332" y="13847"/>
                    <a:pt x="5387" y="14716"/>
                    <a:pt x="7993" y="13789"/>
                  </a:cubicBezTo>
                  <a:cubicBezTo>
                    <a:pt x="10600" y="12862"/>
                    <a:pt x="12743" y="10082"/>
                    <a:pt x="15639" y="8298"/>
                  </a:cubicBezTo>
                  <a:cubicBezTo>
                    <a:pt x="18535" y="6514"/>
                    <a:pt x="20794" y="2911"/>
                    <a:pt x="25370" y="3085"/>
                  </a:cubicBezTo>
                  <a:cubicBezTo>
                    <a:pt x="29946" y="3259"/>
                    <a:pt x="38055" y="3143"/>
                    <a:pt x="43094" y="9341"/>
                  </a:cubicBezTo>
                  <a:cubicBezTo>
                    <a:pt x="48133" y="15539"/>
                    <a:pt x="51088" y="35232"/>
                    <a:pt x="55606" y="40271"/>
                  </a:cubicBezTo>
                  <a:cubicBezTo>
                    <a:pt x="60124" y="45310"/>
                    <a:pt x="66437" y="41719"/>
                    <a:pt x="70202" y="39576"/>
                  </a:cubicBezTo>
                  <a:cubicBezTo>
                    <a:pt x="73967" y="37433"/>
                    <a:pt x="76226" y="30830"/>
                    <a:pt x="78195" y="27413"/>
                  </a:cubicBezTo>
                  <a:cubicBezTo>
                    <a:pt x="80164" y="23996"/>
                    <a:pt x="80396" y="21389"/>
                    <a:pt x="82018" y="19072"/>
                  </a:cubicBezTo>
                  <a:cubicBezTo>
                    <a:pt x="83640" y="16755"/>
                    <a:pt x="85766" y="14668"/>
                    <a:pt x="87926" y="13511"/>
                  </a:cubicBezTo>
                  <a:cubicBezTo>
                    <a:pt x="90086" y="12355"/>
                    <a:pt x="92418" y="11966"/>
                    <a:pt x="94976" y="12133"/>
                  </a:cubicBezTo>
                  <a:cubicBezTo>
                    <a:pt x="97534" y="12301"/>
                    <a:pt x="100788" y="12927"/>
                    <a:pt x="103274" y="14516"/>
                  </a:cubicBezTo>
                  <a:cubicBezTo>
                    <a:pt x="105760" y="16105"/>
                    <a:pt x="107820" y="19606"/>
                    <a:pt x="109894" y="21666"/>
                  </a:cubicBezTo>
                  <a:cubicBezTo>
                    <a:pt x="111968" y="23726"/>
                    <a:pt x="113001" y="25594"/>
                    <a:pt x="115720" y="26874"/>
                  </a:cubicBezTo>
                  <a:cubicBezTo>
                    <a:pt x="118439" y="28154"/>
                    <a:pt x="122737" y="30141"/>
                    <a:pt x="126206" y="29346"/>
                  </a:cubicBezTo>
                  <a:cubicBezTo>
                    <a:pt x="129675" y="28552"/>
                    <a:pt x="134168" y="25847"/>
                    <a:pt x="136534" y="22107"/>
                  </a:cubicBezTo>
                  <a:cubicBezTo>
                    <a:pt x="138900" y="18367"/>
                    <a:pt x="138742" y="10483"/>
                    <a:pt x="140404" y="6908"/>
                  </a:cubicBezTo>
                  <a:cubicBezTo>
                    <a:pt x="142067" y="3333"/>
                    <a:pt x="144285" y="1788"/>
                    <a:pt x="146509" y="658"/>
                  </a:cubicBezTo>
                  <a:cubicBezTo>
                    <a:pt x="148733" y="-472"/>
                    <a:pt x="152541" y="216"/>
                    <a:pt x="153747" y="128"/>
                  </a:cubicBez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654" name="Google Shape;654;p32"/>
          <p:cNvGrpSpPr/>
          <p:nvPr/>
        </p:nvGrpSpPr>
        <p:grpSpPr>
          <a:xfrm>
            <a:off x="5804156" y="1524148"/>
            <a:ext cx="1470802" cy="3078317"/>
            <a:chOff x="5847124" y="1524148"/>
            <a:chExt cx="1470802" cy="3078317"/>
          </a:xfrm>
        </p:grpSpPr>
        <p:sp>
          <p:nvSpPr>
            <p:cNvPr id="655" name="Google Shape;655;p32"/>
            <p:cNvSpPr/>
            <p:nvPr/>
          </p:nvSpPr>
          <p:spPr>
            <a:xfrm>
              <a:off x="7014753" y="1708440"/>
              <a:ext cx="303173" cy="316645"/>
            </a:xfrm>
            <a:custGeom>
              <a:rect b="b" l="l" r="r" t="t"/>
              <a:pathLst>
                <a:path extrusionOk="0" h="4983" w="4771">
                  <a:moveTo>
                    <a:pt x="3543" y="1"/>
                  </a:moveTo>
                  <a:cubicBezTo>
                    <a:pt x="3457" y="1"/>
                    <a:pt x="3304" y="54"/>
                    <a:pt x="3150" y="189"/>
                  </a:cubicBezTo>
                  <a:cubicBezTo>
                    <a:pt x="2967" y="326"/>
                    <a:pt x="2260" y="1330"/>
                    <a:pt x="2260" y="1330"/>
                  </a:cubicBezTo>
                  <a:cubicBezTo>
                    <a:pt x="2260" y="1330"/>
                    <a:pt x="2283" y="1239"/>
                    <a:pt x="2305" y="988"/>
                  </a:cubicBezTo>
                  <a:cubicBezTo>
                    <a:pt x="2305" y="759"/>
                    <a:pt x="2214" y="668"/>
                    <a:pt x="2123" y="622"/>
                  </a:cubicBezTo>
                  <a:cubicBezTo>
                    <a:pt x="2117" y="621"/>
                    <a:pt x="2111" y="620"/>
                    <a:pt x="2104" y="620"/>
                  </a:cubicBezTo>
                  <a:cubicBezTo>
                    <a:pt x="2003" y="620"/>
                    <a:pt x="1795" y="775"/>
                    <a:pt x="1666" y="1010"/>
                  </a:cubicBezTo>
                  <a:cubicBezTo>
                    <a:pt x="1507" y="1239"/>
                    <a:pt x="1187" y="2083"/>
                    <a:pt x="1187" y="2083"/>
                  </a:cubicBezTo>
                  <a:lnTo>
                    <a:pt x="0" y="3932"/>
                  </a:lnTo>
                  <a:lnTo>
                    <a:pt x="1940" y="4982"/>
                  </a:lnTo>
                  <a:lnTo>
                    <a:pt x="2305" y="4297"/>
                  </a:lnTo>
                  <a:cubicBezTo>
                    <a:pt x="2305" y="4297"/>
                    <a:pt x="3492" y="2608"/>
                    <a:pt x="3629" y="2426"/>
                  </a:cubicBezTo>
                  <a:cubicBezTo>
                    <a:pt x="3766" y="2243"/>
                    <a:pt x="4771" y="1056"/>
                    <a:pt x="4679" y="805"/>
                  </a:cubicBezTo>
                  <a:cubicBezTo>
                    <a:pt x="4649" y="721"/>
                    <a:pt x="4596" y="693"/>
                    <a:pt x="4538" y="693"/>
                  </a:cubicBezTo>
                  <a:cubicBezTo>
                    <a:pt x="4423" y="693"/>
                    <a:pt x="4291" y="805"/>
                    <a:pt x="4291" y="805"/>
                  </a:cubicBezTo>
                  <a:cubicBezTo>
                    <a:pt x="4291" y="805"/>
                    <a:pt x="4428" y="440"/>
                    <a:pt x="4383" y="280"/>
                  </a:cubicBezTo>
                  <a:cubicBezTo>
                    <a:pt x="4369" y="231"/>
                    <a:pt x="4336" y="215"/>
                    <a:pt x="4297" y="215"/>
                  </a:cubicBezTo>
                  <a:cubicBezTo>
                    <a:pt x="4207" y="215"/>
                    <a:pt x="4086" y="303"/>
                    <a:pt x="4086" y="303"/>
                  </a:cubicBezTo>
                  <a:cubicBezTo>
                    <a:pt x="4109" y="212"/>
                    <a:pt x="4017" y="75"/>
                    <a:pt x="3903" y="75"/>
                  </a:cubicBezTo>
                  <a:cubicBezTo>
                    <a:pt x="3766" y="97"/>
                    <a:pt x="3492" y="371"/>
                    <a:pt x="3492" y="371"/>
                  </a:cubicBezTo>
                  <a:cubicBezTo>
                    <a:pt x="3492" y="371"/>
                    <a:pt x="3652" y="52"/>
                    <a:pt x="3584" y="6"/>
                  </a:cubicBezTo>
                  <a:cubicBezTo>
                    <a:pt x="3573" y="3"/>
                    <a:pt x="3559" y="1"/>
                    <a:pt x="35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2"/>
            <p:cNvSpPr/>
            <p:nvPr/>
          </p:nvSpPr>
          <p:spPr>
            <a:xfrm>
              <a:off x="7014753" y="1739259"/>
              <a:ext cx="298852" cy="285825"/>
            </a:xfrm>
            <a:custGeom>
              <a:rect b="b" l="l" r="r" t="t"/>
              <a:pathLst>
                <a:path extrusionOk="0" fill="none" h="4498" w="4703">
                  <a:moveTo>
                    <a:pt x="3606" y="1073"/>
                  </a:moveTo>
                  <a:cubicBezTo>
                    <a:pt x="4154" y="320"/>
                    <a:pt x="4656" y="0"/>
                    <a:pt x="4679" y="320"/>
                  </a:cubicBezTo>
                  <a:cubicBezTo>
                    <a:pt x="4702" y="640"/>
                    <a:pt x="3492" y="2100"/>
                    <a:pt x="3104" y="2580"/>
                  </a:cubicBezTo>
                  <a:cubicBezTo>
                    <a:pt x="2716" y="3082"/>
                    <a:pt x="1895" y="4497"/>
                    <a:pt x="1895" y="4497"/>
                  </a:cubicBezTo>
                  <a:lnTo>
                    <a:pt x="0" y="3401"/>
                  </a:lnTo>
                  <a:lnTo>
                    <a:pt x="137" y="3128"/>
                  </a:lnTo>
                  <a:cubicBezTo>
                    <a:pt x="137" y="3128"/>
                    <a:pt x="982" y="1963"/>
                    <a:pt x="1347" y="1165"/>
                  </a:cubicBezTo>
                  <a:cubicBezTo>
                    <a:pt x="1735" y="366"/>
                    <a:pt x="2009" y="23"/>
                    <a:pt x="2214" y="183"/>
                  </a:cubicBezTo>
                  <a:cubicBezTo>
                    <a:pt x="2442" y="366"/>
                    <a:pt x="1986" y="1096"/>
                    <a:pt x="2077" y="1507"/>
                  </a:cubicBezTo>
                  <a:cubicBezTo>
                    <a:pt x="2146" y="1895"/>
                    <a:pt x="2123" y="2192"/>
                    <a:pt x="2054" y="23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2"/>
            <p:cNvSpPr/>
            <p:nvPr/>
          </p:nvSpPr>
          <p:spPr>
            <a:xfrm>
              <a:off x="7226483" y="1720387"/>
              <a:ext cx="79813" cy="69709"/>
            </a:xfrm>
            <a:custGeom>
              <a:rect b="b" l="l" r="r" t="t"/>
              <a:pathLst>
                <a:path extrusionOk="0" fill="none" h="1097" w="1256">
                  <a:moveTo>
                    <a:pt x="936" y="640"/>
                  </a:moveTo>
                  <a:cubicBezTo>
                    <a:pt x="936" y="640"/>
                    <a:pt x="1256" y="1"/>
                    <a:pt x="914" y="24"/>
                  </a:cubicBezTo>
                  <a:cubicBezTo>
                    <a:pt x="731" y="46"/>
                    <a:pt x="183" y="845"/>
                    <a:pt x="1" y="109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2"/>
            <p:cNvSpPr/>
            <p:nvPr/>
          </p:nvSpPr>
          <p:spPr>
            <a:xfrm>
              <a:off x="7209072" y="1711681"/>
              <a:ext cx="65324" cy="68247"/>
            </a:xfrm>
            <a:custGeom>
              <a:rect b="b" l="l" r="r" t="t"/>
              <a:pathLst>
                <a:path extrusionOk="0" fill="none" h="1074" w="1028">
                  <a:moveTo>
                    <a:pt x="982" y="298"/>
                  </a:moveTo>
                  <a:cubicBezTo>
                    <a:pt x="982" y="298"/>
                    <a:pt x="1028" y="69"/>
                    <a:pt x="891" y="46"/>
                  </a:cubicBezTo>
                  <a:cubicBezTo>
                    <a:pt x="777" y="1"/>
                    <a:pt x="548" y="115"/>
                    <a:pt x="366" y="434"/>
                  </a:cubicBezTo>
                  <a:cubicBezTo>
                    <a:pt x="46" y="1005"/>
                    <a:pt x="1" y="1074"/>
                    <a:pt x="1" y="10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2"/>
            <p:cNvSpPr/>
            <p:nvPr/>
          </p:nvSpPr>
          <p:spPr>
            <a:xfrm>
              <a:off x="7151056" y="1702975"/>
              <a:ext cx="98685" cy="97287"/>
            </a:xfrm>
            <a:custGeom>
              <a:rect b="b" l="l" r="r" t="t"/>
              <a:pathLst>
                <a:path extrusionOk="0" fill="none" h="1531" w="1553">
                  <a:moveTo>
                    <a:pt x="1461" y="320"/>
                  </a:moveTo>
                  <a:cubicBezTo>
                    <a:pt x="1461" y="320"/>
                    <a:pt x="1553" y="1"/>
                    <a:pt x="1256" y="69"/>
                  </a:cubicBezTo>
                  <a:cubicBezTo>
                    <a:pt x="982" y="138"/>
                    <a:pt x="1" y="1530"/>
                    <a:pt x="1" y="153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2"/>
            <p:cNvSpPr/>
            <p:nvPr/>
          </p:nvSpPr>
          <p:spPr>
            <a:xfrm>
              <a:off x="6479518" y="1887192"/>
              <a:ext cx="699186" cy="635768"/>
            </a:xfrm>
            <a:custGeom>
              <a:rect b="b" l="l" r="r" t="t"/>
              <a:pathLst>
                <a:path extrusionOk="0" h="10005" w="11003">
                  <a:moveTo>
                    <a:pt x="8172" y="1"/>
                  </a:moveTo>
                  <a:cubicBezTo>
                    <a:pt x="8172" y="1"/>
                    <a:pt x="5958" y="3105"/>
                    <a:pt x="4178" y="3881"/>
                  </a:cubicBezTo>
                  <a:cubicBezTo>
                    <a:pt x="3863" y="4014"/>
                    <a:pt x="3533" y="4069"/>
                    <a:pt x="3202" y="4069"/>
                  </a:cubicBezTo>
                  <a:cubicBezTo>
                    <a:pt x="1655" y="4069"/>
                    <a:pt x="92" y="2877"/>
                    <a:pt x="92" y="2877"/>
                  </a:cubicBezTo>
                  <a:lnTo>
                    <a:pt x="1" y="9062"/>
                  </a:lnTo>
                  <a:lnTo>
                    <a:pt x="1667" y="9633"/>
                  </a:lnTo>
                  <a:cubicBezTo>
                    <a:pt x="1667" y="9633"/>
                    <a:pt x="2038" y="10004"/>
                    <a:pt x="3231" y="10004"/>
                  </a:cubicBezTo>
                  <a:cubicBezTo>
                    <a:pt x="3956" y="10004"/>
                    <a:pt x="4983" y="9867"/>
                    <a:pt x="6414" y="9427"/>
                  </a:cubicBezTo>
                  <a:cubicBezTo>
                    <a:pt x="10203" y="8263"/>
                    <a:pt x="11002" y="1941"/>
                    <a:pt x="11002" y="1941"/>
                  </a:cubicBezTo>
                  <a:lnTo>
                    <a:pt x="817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2"/>
            <p:cNvSpPr/>
            <p:nvPr/>
          </p:nvSpPr>
          <p:spPr>
            <a:xfrm>
              <a:off x="6961058" y="1887192"/>
              <a:ext cx="217642" cy="191525"/>
            </a:xfrm>
            <a:custGeom>
              <a:rect b="b" l="l" r="r" t="t"/>
              <a:pathLst>
                <a:path extrusionOk="0" h="3014" w="3425">
                  <a:moveTo>
                    <a:pt x="594" y="1"/>
                  </a:moveTo>
                  <a:cubicBezTo>
                    <a:pt x="594" y="1"/>
                    <a:pt x="366" y="343"/>
                    <a:pt x="1" y="800"/>
                  </a:cubicBezTo>
                  <a:lnTo>
                    <a:pt x="3219" y="3014"/>
                  </a:lnTo>
                  <a:cubicBezTo>
                    <a:pt x="3379" y="2352"/>
                    <a:pt x="3424" y="1941"/>
                    <a:pt x="3424" y="1941"/>
                  </a:cubicBezTo>
                  <a:lnTo>
                    <a:pt x="5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2"/>
            <p:cNvSpPr/>
            <p:nvPr/>
          </p:nvSpPr>
          <p:spPr>
            <a:xfrm>
              <a:off x="6961058" y="1887192"/>
              <a:ext cx="217642" cy="191525"/>
            </a:xfrm>
            <a:custGeom>
              <a:rect b="b" l="l" r="r" t="t"/>
              <a:pathLst>
                <a:path extrusionOk="0" fill="none" h="3014" w="3425">
                  <a:moveTo>
                    <a:pt x="594" y="1"/>
                  </a:moveTo>
                  <a:lnTo>
                    <a:pt x="3424" y="1941"/>
                  </a:lnTo>
                  <a:cubicBezTo>
                    <a:pt x="3424" y="1941"/>
                    <a:pt x="3379" y="2352"/>
                    <a:pt x="3219" y="3014"/>
                  </a:cubicBezTo>
                  <a:lnTo>
                    <a:pt x="1" y="800"/>
                  </a:lnTo>
                  <a:cubicBezTo>
                    <a:pt x="366" y="343"/>
                    <a:pt x="594" y="1"/>
                    <a:pt x="594" y="1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2"/>
            <p:cNvSpPr/>
            <p:nvPr/>
          </p:nvSpPr>
          <p:spPr>
            <a:xfrm>
              <a:off x="6479518" y="1887192"/>
              <a:ext cx="699186" cy="673069"/>
            </a:xfrm>
            <a:custGeom>
              <a:rect b="b" l="l" r="r" t="t"/>
              <a:pathLst>
                <a:path extrusionOk="0" fill="none" h="10592" w="11003">
                  <a:moveTo>
                    <a:pt x="8172" y="1"/>
                  </a:moveTo>
                  <a:lnTo>
                    <a:pt x="11002" y="1941"/>
                  </a:lnTo>
                  <a:cubicBezTo>
                    <a:pt x="11002" y="1941"/>
                    <a:pt x="10203" y="8263"/>
                    <a:pt x="6414" y="9427"/>
                  </a:cubicBezTo>
                  <a:cubicBezTo>
                    <a:pt x="2625" y="10592"/>
                    <a:pt x="1667" y="9633"/>
                    <a:pt x="1667" y="9633"/>
                  </a:cubicBezTo>
                  <a:lnTo>
                    <a:pt x="1" y="9062"/>
                  </a:lnTo>
                  <a:lnTo>
                    <a:pt x="92" y="2877"/>
                  </a:lnTo>
                  <a:cubicBezTo>
                    <a:pt x="92" y="2877"/>
                    <a:pt x="1370" y="3858"/>
                    <a:pt x="2740" y="4041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2"/>
            <p:cNvSpPr/>
            <p:nvPr/>
          </p:nvSpPr>
          <p:spPr>
            <a:xfrm>
              <a:off x="5847124" y="2071408"/>
              <a:ext cx="419270" cy="749196"/>
            </a:xfrm>
            <a:custGeom>
              <a:rect b="b" l="l" r="r" t="t"/>
              <a:pathLst>
                <a:path extrusionOk="0" h="11790" w="6598">
                  <a:moveTo>
                    <a:pt x="6392" y="0"/>
                  </a:moveTo>
                  <a:cubicBezTo>
                    <a:pt x="6391" y="1"/>
                    <a:pt x="3812" y="640"/>
                    <a:pt x="2740" y="2603"/>
                  </a:cubicBezTo>
                  <a:cubicBezTo>
                    <a:pt x="1667" y="4566"/>
                    <a:pt x="1" y="8514"/>
                    <a:pt x="1713" y="10706"/>
                  </a:cubicBezTo>
                  <a:cubicBezTo>
                    <a:pt x="2274" y="11422"/>
                    <a:pt x="3123" y="11789"/>
                    <a:pt x="4048" y="11789"/>
                  </a:cubicBezTo>
                  <a:cubicBezTo>
                    <a:pt x="4889" y="11789"/>
                    <a:pt x="5792" y="11485"/>
                    <a:pt x="6597" y="10865"/>
                  </a:cubicBezTo>
                  <a:lnTo>
                    <a:pt x="4452" y="6300"/>
                  </a:lnTo>
                  <a:lnTo>
                    <a:pt x="4342" y="6355"/>
                  </a:lnTo>
                  <a:lnTo>
                    <a:pt x="4342" y="6355"/>
                  </a:lnTo>
                  <a:lnTo>
                    <a:pt x="4406" y="6323"/>
                  </a:lnTo>
                  <a:lnTo>
                    <a:pt x="4383" y="6163"/>
                  </a:lnTo>
                  <a:lnTo>
                    <a:pt x="4223" y="4680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2"/>
            <p:cNvSpPr/>
            <p:nvPr/>
          </p:nvSpPr>
          <p:spPr>
            <a:xfrm>
              <a:off x="6060379" y="2071408"/>
              <a:ext cx="192923" cy="111712"/>
            </a:xfrm>
            <a:custGeom>
              <a:rect b="b" l="l" r="r" t="t"/>
              <a:pathLst>
                <a:path extrusionOk="0" fill="none" h="1758" w="3036">
                  <a:moveTo>
                    <a:pt x="0" y="1758"/>
                  </a:moveTo>
                  <a:cubicBezTo>
                    <a:pt x="1233" y="457"/>
                    <a:pt x="3036" y="0"/>
                    <a:pt x="3036" y="0"/>
                  </a:cubicBezTo>
                </a:path>
              </a:pathLst>
            </a:custGeom>
            <a:noFill/>
            <a:ln cap="rnd" cmpd="sng" w="34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2"/>
            <p:cNvSpPr/>
            <p:nvPr/>
          </p:nvSpPr>
          <p:spPr>
            <a:xfrm>
              <a:off x="5909525" y="2368735"/>
              <a:ext cx="356869" cy="480146"/>
            </a:xfrm>
            <a:custGeom>
              <a:rect b="b" l="l" r="r" t="t"/>
              <a:pathLst>
                <a:path extrusionOk="0" fill="none" h="7556" w="5616">
                  <a:moveTo>
                    <a:pt x="3241" y="1"/>
                  </a:moveTo>
                  <a:lnTo>
                    <a:pt x="3424" y="1644"/>
                  </a:lnTo>
                  <a:lnTo>
                    <a:pt x="5615" y="6186"/>
                  </a:lnTo>
                  <a:cubicBezTo>
                    <a:pt x="3903" y="7556"/>
                    <a:pt x="1826" y="7419"/>
                    <a:pt x="731" y="6027"/>
                  </a:cubicBezTo>
                  <a:cubicBezTo>
                    <a:pt x="251" y="5410"/>
                    <a:pt x="23" y="4634"/>
                    <a:pt x="0" y="3812"/>
                  </a:cubicBezTo>
                </a:path>
              </a:pathLst>
            </a:custGeom>
            <a:noFill/>
            <a:ln cap="rnd" cmpd="sng" w="34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2"/>
            <p:cNvSpPr/>
            <p:nvPr/>
          </p:nvSpPr>
          <p:spPr>
            <a:xfrm>
              <a:off x="6578139" y="4126640"/>
              <a:ext cx="262631" cy="316263"/>
            </a:xfrm>
            <a:custGeom>
              <a:rect b="b" l="l" r="r" t="t"/>
              <a:pathLst>
                <a:path extrusionOk="0" h="4977" w="4133">
                  <a:moveTo>
                    <a:pt x="2968" y="1"/>
                  </a:moveTo>
                  <a:lnTo>
                    <a:pt x="1" y="343"/>
                  </a:lnTo>
                  <a:lnTo>
                    <a:pt x="1073" y="4977"/>
                  </a:lnTo>
                  <a:lnTo>
                    <a:pt x="4132" y="4680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2"/>
            <p:cNvSpPr/>
            <p:nvPr/>
          </p:nvSpPr>
          <p:spPr>
            <a:xfrm>
              <a:off x="6578139" y="4126640"/>
              <a:ext cx="262631" cy="316263"/>
            </a:xfrm>
            <a:custGeom>
              <a:rect b="b" l="l" r="r" t="t"/>
              <a:pathLst>
                <a:path extrusionOk="0" fill="none" h="4977" w="4133">
                  <a:moveTo>
                    <a:pt x="2968" y="1"/>
                  </a:moveTo>
                  <a:lnTo>
                    <a:pt x="4132" y="4680"/>
                  </a:lnTo>
                  <a:lnTo>
                    <a:pt x="1073" y="4977"/>
                  </a:lnTo>
                  <a:lnTo>
                    <a:pt x="1" y="34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6572357" y="4366013"/>
              <a:ext cx="561357" cy="236451"/>
            </a:xfrm>
            <a:custGeom>
              <a:rect b="b" l="l" r="r" t="t"/>
              <a:pathLst>
                <a:path extrusionOk="0" h="3721" w="8834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lnTo>
                    <a:pt x="48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6572357" y="4366013"/>
              <a:ext cx="561357" cy="236451"/>
            </a:xfrm>
            <a:custGeom>
              <a:rect b="b" l="l" r="r" t="t"/>
              <a:pathLst>
                <a:path extrusionOk="0" fill="none" h="3721" w="8834">
                  <a:moveTo>
                    <a:pt x="4839" y="0"/>
                  </a:moveTo>
                  <a:lnTo>
                    <a:pt x="0" y="297"/>
                  </a:lnTo>
                  <a:lnTo>
                    <a:pt x="594" y="3721"/>
                  </a:lnTo>
                  <a:lnTo>
                    <a:pt x="8834" y="3698"/>
                  </a:lnTo>
                  <a:lnTo>
                    <a:pt x="5684" y="191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6977008" y="4521190"/>
              <a:ext cx="45053" cy="30502"/>
            </a:xfrm>
            <a:custGeom>
              <a:rect b="b" l="l" r="r" t="t"/>
              <a:pathLst>
                <a:path extrusionOk="0" fill="none" h="480" w="709">
                  <a:moveTo>
                    <a:pt x="708" y="0"/>
                  </a:moveTo>
                  <a:lnTo>
                    <a:pt x="1" y="48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6940724" y="4492150"/>
              <a:ext cx="45053" cy="29104"/>
            </a:xfrm>
            <a:custGeom>
              <a:rect b="b" l="l" r="r" t="t"/>
              <a:pathLst>
                <a:path extrusionOk="0" fill="none" h="458" w="709">
                  <a:moveTo>
                    <a:pt x="709" y="1"/>
                  </a:moveTo>
                  <a:lnTo>
                    <a:pt x="1" y="45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6589768" y="4484906"/>
              <a:ext cx="168267" cy="117558"/>
            </a:xfrm>
            <a:custGeom>
              <a:rect b="b" l="l" r="r" t="t"/>
              <a:pathLst>
                <a:path extrusionOk="0" h="1850" w="2648">
                  <a:moveTo>
                    <a:pt x="411" y="1"/>
                  </a:moveTo>
                  <a:cubicBezTo>
                    <a:pt x="274" y="1"/>
                    <a:pt x="137" y="1"/>
                    <a:pt x="0" y="24"/>
                  </a:cubicBezTo>
                  <a:lnTo>
                    <a:pt x="320" y="1850"/>
                  </a:lnTo>
                  <a:lnTo>
                    <a:pt x="2648" y="1850"/>
                  </a:lnTo>
                  <a:cubicBezTo>
                    <a:pt x="2534" y="800"/>
                    <a:pt x="1575" y="1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6032801" y="4110690"/>
              <a:ext cx="194384" cy="329354"/>
            </a:xfrm>
            <a:custGeom>
              <a:rect b="b" l="l" r="r" t="t"/>
              <a:pathLst>
                <a:path extrusionOk="0" h="5183" w="3059">
                  <a:moveTo>
                    <a:pt x="23" y="1"/>
                  </a:moveTo>
                  <a:lnTo>
                    <a:pt x="0" y="4748"/>
                  </a:lnTo>
                  <a:lnTo>
                    <a:pt x="3059" y="5182"/>
                  </a:lnTo>
                  <a:lnTo>
                    <a:pt x="3013" y="343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2"/>
            <p:cNvSpPr/>
            <p:nvPr/>
          </p:nvSpPr>
          <p:spPr>
            <a:xfrm>
              <a:off x="6032801" y="4110690"/>
              <a:ext cx="194384" cy="329354"/>
            </a:xfrm>
            <a:custGeom>
              <a:rect b="b" l="l" r="r" t="t"/>
              <a:pathLst>
                <a:path extrusionOk="0" fill="none" h="5183" w="3059">
                  <a:moveTo>
                    <a:pt x="3013" y="343"/>
                  </a:moveTo>
                  <a:lnTo>
                    <a:pt x="3059" y="5182"/>
                  </a:lnTo>
                  <a:lnTo>
                    <a:pt x="0" y="4748"/>
                  </a:lnTo>
                  <a:lnTo>
                    <a:pt x="2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2"/>
            <p:cNvSpPr/>
            <p:nvPr/>
          </p:nvSpPr>
          <p:spPr>
            <a:xfrm>
              <a:off x="5964618" y="4376117"/>
              <a:ext cx="523674" cy="226347"/>
            </a:xfrm>
            <a:custGeom>
              <a:rect b="b" l="l" r="r" t="t"/>
              <a:pathLst>
                <a:path extrusionOk="0" h="3562" w="8241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2"/>
            <p:cNvSpPr/>
            <p:nvPr/>
          </p:nvSpPr>
          <p:spPr>
            <a:xfrm>
              <a:off x="5964618" y="4376117"/>
              <a:ext cx="523674" cy="226347"/>
            </a:xfrm>
            <a:custGeom>
              <a:rect b="b" l="l" r="r" t="t"/>
              <a:pathLst>
                <a:path extrusionOk="0" fill="none" h="3562" w="8241">
                  <a:moveTo>
                    <a:pt x="5068" y="1"/>
                  </a:moveTo>
                  <a:lnTo>
                    <a:pt x="366" y="115"/>
                  </a:lnTo>
                  <a:lnTo>
                    <a:pt x="1" y="3562"/>
                  </a:lnTo>
                  <a:lnTo>
                    <a:pt x="8240" y="3539"/>
                  </a:lnTo>
                  <a:lnTo>
                    <a:pt x="5113" y="175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6331587" y="4521190"/>
              <a:ext cx="44990" cy="30502"/>
            </a:xfrm>
            <a:custGeom>
              <a:rect b="b" l="l" r="r" t="t"/>
              <a:pathLst>
                <a:path extrusionOk="0" fill="none" h="480" w="708">
                  <a:moveTo>
                    <a:pt x="708" y="0"/>
                  </a:moveTo>
                  <a:lnTo>
                    <a:pt x="0" y="48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2"/>
            <p:cNvSpPr/>
            <p:nvPr/>
          </p:nvSpPr>
          <p:spPr>
            <a:xfrm>
              <a:off x="6295303" y="4492150"/>
              <a:ext cx="45053" cy="29104"/>
            </a:xfrm>
            <a:custGeom>
              <a:rect b="b" l="l" r="r" t="t"/>
              <a:pathLst>
                <a:path extrusionOk="0" fill="none" h="458" w="709">
                  <a:moveTo>
                    <a:pt x="708" y="1"/>
                  </a:moveTo>
                  <a:lnTo>
                    <a:pt x="1" y="45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2"/>
            <p:cNvSpPr/>
            <p:nvPr/>
          </p:nvSpPr>
          <p:spPr>
            <a:xfrm>
              <a:off x="5964618" y="4489227"/>
              <a:ext cx="147996" cy="113237"/>
            </a:xfrm>
            <a:custGeom>
              <a:rect b="b" l="l" r="r" t="t"/>
              <a:pathLst>
                <a:path extrusionOk="0" h="1782" w="2329">
                  <a:moveTo>
                    <a:pt x="209" y="1"/>
                  </a:moveTo>
                  <a:cubicBezTo>
                    <a:pt x="192" y="1"/>
                    <a:pt x="183" y="1"/>
                    <a:pt x="183" y="1"/>
                  </a:cubicBezTo>
                  <a:lnTo>
                    <a:pt x="1" y="1782"/>
                  </a:lnTo>
                  <a:lnTo>
                    <a:pt x="2329" y="1782"/>
                  </a:lnTo>
                  <a:cubicBezTo>
                    <a:pt x="2116" y="60"/>
                    <a:pt x="440" y="1"/>
                    <a:pt x="209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6266327" y="2854662"/>
              <a:ext cx="659978" cy="1450478"/>
            </a:xfrm>
            <a:custGeom>
              <a:rect b="b" l="l" r="r" t="t"/>
              <a:pathLst>
                <a:path extrusionOk="0" h="22826" w="10386">
                  <a:moveTo>
                    <a:pt x="0" y="0"/>
                  </a:moveTo>
                  <a:lnTo>
                    <a:pt x="845" y="4131"/>
                  </a:lnTo>
                  <a:lnTo>
                    <a:pt x="3926" y="22825"/>
                  </a:lnTo>
                  <a:lnTo>
                    <a:pt x="10386" y="22300"/>
                  </a:lnTo>
                  <a:lnTo>
                    <a:pt x="593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2"/>
            <p:cNvSpPr/>
            <p:nvPr/>
          </p:nvSpPr>
          <p:spPr>
            <a:xfrm>
              <a:off x="6321420" y="3125872"/>
              <a:ext cx="604885" cy="1179268"/>
            </a:xfrm>
            <a:custGeom>
              <a:rect b="b" l="l" r="r" t="t"/>
              <a:pathLst>
                <a:path extrusionOk="0" fill="none" h="18558" w="9519">
                  <a:moveTo>
                    <a:pt x="1" y="0"/>
                  </a:moveTo>
                  <a:lnTo>
                    <a:pt x="3059" y="18557"/>
                  </a:lnTo>
                  <a:lnTo>
                    <a:pt x="9519" y="18032"/>
                  </a:lnTo>
                </a:path>
              </a:pathLst>
            </a:custGeom>
            <a:noFill/>
            <a:ln cap="rnd" cmpd="sng" w="34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2"/>
            <p:cNvSpPr/>
            <p:nvPr/>
          </p:nvSpPr>
          <p:spPr>
            <a:xfrm>
              <a:off x="6343152" y="3078023"/>
              <a:ext cx="101608" cy="516367"/>
            </a:xfrm>
            <a:custGeom>
              <a:rect b="b" l="l" r="r" t="t"/>
              <a:pathLst>
                <a:path extrusionOk="0" fill="none" h="8126" w="1599">
                  <a:moveTo>
                    <a:pt x="1599" y="0"/>
                  </a:moveTo>
                  <a:lnTo>
                    <a:pt x="594" y="91"/>
                  </a:lnTo>
                  <a:lnTo>
                    <a:pt x="1" y="8126"/>
                  </a:lnTo>
                </a:path>
              </a:pathLst>
            </a:custGeom>
            <a:noFill/>
            <a:ln cap="flat" cmpd="sng" w="1150">
              <a:solidFill>
                <a:srgbClr val="3A4A36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5896434" y="2711051"/>
              <a:ext cx="633925" cy="1573755"/>
            </a:xfrm>
            <a:custGeom>
              <a:rect b="b" l="l" r="r" t="t"/>
              <a:pathLst>
                <a:path extrusionOk="0" h="24766" w="9976">
                  <a:moveTo>
                    <a:pt x="9975" y="0"/>
                  </a:moveTo>
                  <a:lnTo>
                    <a:pt x="3105" y="1895"/>
                  </a:lnTo>
                  <a:lnTo>
                    <a:pt x="2785" y="3858"/>
                  </a:lnTo>
                  <a:lnTo>
                    <a:pt x="1" y="24675"/>
                  </a:lnTo>
                  <a:lnTo>
                    <a:pt x="6689" y="24766"/>
                  </a:lnTo>
                  <a:lnTo>
                    <a:pt x="7624" y="5866"/>
                  </a:lnTo>
                  <a:lnTo>
                    <a:pt x="8629" y="5775"/>
                  </a:lnTo>
                  <a:lnTo>
                    <a:pt x="997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2"/>
            <p:cNvSpPr/>
            <p:nvPr/>
          </p:nvSpPr>
          <p:spPr>
            <a:xfrm>
              <a:off x="6254698" y="2018221"/>
              <a:ext cx="235053" cy="565233"/>
            </a:xfrm>
            <a:custGeom>
              <a:rect b="b" l="l" r="r" t="t"/>
              <a:pathLst>
                <a:path extrusionOk="0" h="8895" w="3699">
                  <a:moveTo>
                    <a:pt x="1398" y="1"/>
                  </a:moveTo>
                  <a:cubicBezTo>
                    <a:pt x="1245" y="1"/>
                    <a:pt x="1109" y="6"/>
                    <a:pt x="1005" y="16"/>
                  </a:cubicBezTo>
                  <a:cubicBezTo>
                    <a:pt x="503" y="39"/>
                    <a:pt x="183" y="701"/>
                    <a:pt x="92" y="1271"/>
                  </a:cubicBezTo>
                  <a:cubicBezTo>
                    <a:pt x="1" y="1842"/>
                    <a:pt x="229" y="3828"/>
                    <a:pt x="229" y="3828"/>
                  </a:cubicBezTo>
                  <a:lnTo>
                    <a:pt x="1210" y="8895"/>
                  </a:lnTo>
                  <a:lnTo>
                    <a:pt x="2123" y="8895"/>
                  </a:lnTo>
                  <a:lnTo>
                    <a:pt x="2648" y="7639"/>
                  </a:lnTo>
                  <a:cubicBezTo>
                    <a:pt x="2648" y="7639"/>
                    <a:pt x="3356" y="3417"/>
                    <a:pt x="3516" y="2253"/>
                  </a:cubicBezTo>
                  <a:cubicBezTo>
                    <a:pt x="3698" y="1111"/>
                    <a:pt x="3219" y="655"/>
                    <a:pt x="2991" y="335"/>
                  </a:cubicBezTo>
                  <a:cubicBezTo>
                    <a:pt x="2810" y="82"/>
                    <a:pt x="1983" y="1"/>
                    <a:pt x="13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2"/>
            <p:cNvSpPr/>
            <p:nvPr/>
          </p:nvSpPr>
          <p:spPr>
            <a:xfrm>
              <a:off x="6364948" y="2046753"/>
              <a:ext cx="4385" cy="717995"/>
            </a:xfrm>
            <a:custGeom>
              <a:rect b="b" l="l" r="r" t="t"/>
              <a:pathLst>
                <a:path extrusionOk="0" fill="none" h="11299" w="69">
                  <a:moveTo>
                    <a:pt x="69" y="0"/>
                  </a:moveTo>
                  <a:lnTo>
                    <a:pt x="0" y="1129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2"/>
            <p:cNvSpPr/>
            <p:nvPr/>
          </p:nvSpPr>
          <p:spPr>
            <a:xfrm>
              <a:off x="6330125" y="2175813"/>
              <a:ext cx="21796" cy="21859"/>
            </a:xfrm>
            <a:custGeom>
              <a:rect b="b" l="l" r="r" t="t"/>
              <a:pathLst>
                <a:path extrusionOk="0" h="344" w="343">
                  <a:moveTo>
                    <a:pt x="183" y="1"/>
                  </a:moveTo>
                  <a:cubicBezTo>
                    <a:pt x="92" y="1"/>
                    <a:pt x="1" y="92"/>
                    <a:pt x="1" y="183"/>
                  </a:cubicBezTo>
                  <a:cubicBezTo>
                    <a:pt x="1" y="275"/>
                    <a:pt x="92" y="343"/>
                    <a:pt x="183" y="343"/>
                  </a:cubicBezTo>
                  <a:cubicBezTo>
                    <a:pt x="274" y="343"/>
                    <a:pt x="343" y="275"/>
                    <a:pt x="343" y="183"/>
                  </a:cubicBezTo>
                  <a:cubicBezTo>
                    <a:pt x="343" y="92"/>
                    <a:pt x="27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2"/>
            <p:cNvSpPr/>
            <p:nvPr/>
          </p:nvSpPr>
          <p:spPr>
            <a:xfrm>
              <a:off x="6327202" y="2278819"/>
              <a:ext cx="21859" cy="21796"/>
            </a:xfrm>
            <a:custGeom>
              <a:rect b="b" l="l" r="r" t="t"/>
              <a:pathLst>
                <a:path extrusionOk="0" h="343" w="344">
                  <a:moveTo>
                    <a:pt x="161" y="0"/>
                  </a:moveTo>
                  <a:cubicBezTo>
                    <a:pt x="69" y="0"/>
                    <a:pt x="1" y="69"/>
                    <a:pt x="1" y="160"/>
                  </a:cubicBezTo>
                  <a:cubicBezTo>
                    <a:pt x="1" y="252"/>
                    <a:pt x="69" y="343"/>
                    <a:pt x="161" y="343"/>
                  </a:cubicBezTo>
                  <a:cubicBezTo>
                    <a:pt x="252" y="343"/>
                    <a:pt x="343" y="252"/>
                    <a:pt x="343" y="160"/>
                  </a:cubicBezTo>
                  <a:cubicBezTo>
                    <a:pt x="343" y="69"/>
                    <a:pt x="252" y="0"/>
                    <a:pt x="161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2"/>
            <p:cNvSpPr/>
            <p:nvPr/>
          </p:nvSpPr>
          <p:spPr>
            <a:xfrm>
              <a:off x="6330125" y="2380364"/>
              <a:ext cx="21796" cy="21796"/>
            </a:xfrm>
            <a:custGeom>
              <a:rect b="b" l="l" r="r" t="t"/>
              <a:pathLst>
                <a:path extrusionOk="0" h="343" w="343">
                  <a:moveTo>
                    <a:pt x="183" y="0"/>
                  </a:moveTo>
                  <a:cubicBezTo>
                    <a:pt x="92" y="0"/>
                    <a:pt x="1" y="69"/>
                    <a:pt x="1" y="183"/>
                  </a:cubicBezTo>
                  <a:cubicBezTo>
                    <a:pt x="1" y="274"/>
                    <a:pt x="92" y="343"/>
                    <a:pt x="183" y="343"/>
                  </a:cubicBezTo>
                  <a:cubicBezTo>
                    <a:pt x="274" y="343"/>
                    <a:pt x="343" y="274"/>
                    <a:pt x="343" y="183"/>
                  </a:cubicBezTo>
                  <a:cubicBezTo>
                    <a:pt x="343" y="69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2"/>
            <p:cNvSpPr/>
            <p:nvPr/>
          </p:nvSpPr>
          <p:spPr>
            <a:xfrm>
              <a:off x="6330125" y="2481908"/>
              <a:ext cx="21796" cy="21796"/>
            </a:xfrm>
            <a:custGeom>
              <a:rect b="b" l="l" r="r" t="t"/>
              <a:pathLst>
                <a:path extrusionOk="0" h="343" w="343">
                  <a:moveTo>
                    <a:pt x="183" y="0"/>
                  </a:moveTo>
                  <a:cubicBezTo>
                    <a:pt x="92" y="0"/>
                    <a:pt x="1" y="91"/>
                    <a:pt x="1" y="183"/>
                  </a:cubicBezTo>
                  <a:cubicBezTo>
                    <a:pt x="1" y="274"/>
                    <a:pt x="92" y="342"/>
                    <a:pt x="183" y="342"/>
                  </a:cubicBezTo>
                  <a:cubicBezTo>
                    <a:pt x="274" y="342"/>
                    <a:pt x="343" y="274"/>
                    <a:pt x="343" y="183"/>
                  </a:cubicBezTo>
                  <a:cubicBezTo>
                    <a:pt x="343" y="91"/>
                    <a:pt x="274" y="0"/>
                    <a:pt x="183" y="0"/>
                  </a:cubicBezTo>
                  <a:close/>
                </a:path>
              </a:pathLst>
            </a:custGeom>
            <a:solidFill>
              <a:srgbClr val="0100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2"/>
            <p:cNvSpPr/>
            <p:nvPr/>
          </p:nvSpPr>
          <p:spPr>
            <a:xfrm>
              <a:off x="6156077" y="2001128"/>
              <a:ext cx="416347" cy="647587"/>
            </a:xfrm>
            <a:custGeom>
              <a:rect b="b" l="l" r="r" t="t"/>
              <a:pathLst>
                <a:path extrusionOk="0" h="10191" w="6552">
                  <a:moveTo>
                    <a:pt x="3276" y="1"/>
                  </a:moveTo>
                  <a:cubicBezTo>
                    <a:pt x="2783" y="1"/>
                    <a:pt x="2184" y="130"/>
                    <a:pt x="1690" y="581"/>
                  </a:cubicBezTo>
                  <a:cubicBezTo>
                    <a:pt x="868" y="1312"/>
                    <a:pt x="274" y="1837"/>
                    <a:pt x="206" y="2681"/>
                  </a:cubicBezTo>
                  <a:lnTo>
                    <a:pt x="754" y="2841"/>
                  </a:lnTo>
                  <a:lnTo>
                    <a:pt x="0" y="3480"/>
                  </a:lnTo>
                  <a:lnTo>
                    <a:pt x="1575" y="7269"/>
                  </a:lnTo>
                  <a:lnTo>
                    <a:pt x="2762" y="10008"/>
                  </a:lnTo>
                  <a:lnTo>
                    <a:pt x="3059" y="10077"/>
                  </a:lnTo>
                  <a:cubicBezTo>
                    <a:pt x="3059" y="10077"/>
                    <a:pt x="2306" y="5352"/>
                    <a:pt x="2215" y="4781"/>
                  </a:cubicBezTo>
                  <a:cubicBezTo>
                    <a:pt x="2100" y="4211"/>
                    <a:pt x="1849" y="810"/>
                    <a:pt x="2329" y="627"/>
                  </a:cubicBezTo>
                  <a:cubicBezTo>
                    <a:pt x="2568" y="536"/>
                    <a:pt x="3013" y="513"/>
                    <a:pt x="3399" y="513"/>
                  </a:cubicBezTo>
                  <a:cubicBezTo>
                    <a:pt x="3784" y="513"/>
                    <a:pt x="4109" y="536"/>
                    <a:pt x="4109" y="536"/>
                  </a:cubicBezTo>
                  <a:cubicBezTo>
                    <a:pt x="4109" y="536"/>
                    <a:pt x="4611" y="718"/>
                    <a:pt x="4680" y="1905"/>
                  </a:cubicBezTo>
                  <a:cubicBezTo>
                    <a:pt x="4725" y="3092"/>
                    <a:pt x="3265" y="10191"/>
                    <a:pt x="3265" y="10191"/>
                  </a:cubicBezTo>
                  <a:lnTo>
                    <a:pt x="3744" y="10100"/>
                  </a:lnTo>
                  <a:lnTo>
                    <a:pt x="6551" y="3480"/>
                  </a:lnTo>
                  <a:lnTo>
                    <a:pt x="5798" y="2841"/>
                  </a:lnTo>
                  <a:lnTo>
                    <a:pt x="6300" y="2681"/>
                  </a:lnTo>
                  <a:cubicBezTo>
                    <a:pt x="6300" y="2681"/>
                    <a:pt x="6141" y="1791"/>
                    <a:pt x="5707" y="1335"/>
                  </a:cubicBezTo>
                  <a:cubicBezTo>
                    <a:pt x="5250" y="878"/>
                    <a:pt x="4451" y="239"/>
                    <a:pt x="4018" y="102"/>
                  </a:cubicBezTo>
                  <a:cubicBezTo>
                    <a:pt x="3844" y="50"/>
                    <a:pt x="3580" y="1"/>
                    <a:pt x="327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2"/>
            <p:cNvSpPr/>
            <p:nvPr/>
          </p:nvSpPr>
          <p:spPr>
            <a:xfrm>
              <a:off x="6156077" y="2010469"/>
              <a:ext cx="416347" cy="638246"/>
            </a:xfrm>
            <a:custGeom>
              <a:rect b="b" l="l" r="r" t="t"/>
              <a:pathLst>
                <a:path extrusionOk="0" fill="none" h="10044" w="6552">
                  <a:moveTo>
                    <a:pt x="2854" y="10044"/>
                  </a:moveTo>
                  <a:cubicBezTo>
                    <a:pt x="2283" y="8857"/>
                    <a:pt x="0" y="3333"/>
                    <a:pt x="0" y="3333"/>
                  </a:cubicBezTo>
                  <a:lnTo>
                    <a:pt x="754" y="2694"/>
                  </a:lnTo>
                  <a:lnTo>
                    <a:pt x="206" y="2534"/>
                  </a:lnTo>
                  <a:cubicBezTo>
                    <a:pt x="525" y="800"/>
                    <a:pt x="2420" y="1"/>
                    <a:pt x="2420" y="1"/>
                  </a:cubicBezTo>
                  <a:lnTo>
                    <a:pt x="4132" y="1"/>
                  </a:lnTo>
                  <a:cubicBezTo>
                    <a:pt x="4132" y="1"/>
                    <a:pt x="6026" y="800"/>
                    <a:pt x="6346" y="2534"/>
                  </a:cubicBezTo>
                  <a:lnTo>
                    <a:pt x="5798" y="2694"/>
                  </a:lnTo>
                  <a:lnTo>
                    <a:pt x="6551" y="3333"/>
                  </a:lnTo>
                  <a:cubicBezTo>
                    <a:pt x="6551" y="3333"/>
                    <a:pt x="4269" y="8857"/>
                    <a:pt x="3698" y="1004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2"/>
            <p:cNvSpPr/>
            <p:nvPr/>
          </p:nvSpPr>
          <p:spPr>
            <a:xfrm>
              <a:off x="5941424" y="2660279"/>
              <a:ext cx="452567" cy="417935"/>
            </a:xfrm>
            <a:custGeom>
              <a:rect b="b" l="l" r="r" t="t"/>
              <a:pathLst>
                <a:path extrusionOk="0" h="6577" w="7122">
                  <a:moveTo>
                    <a:pt x="7122" y="1"/>
                  </a:moveTo>
                  <a:lnTo>
                    <a:pt x="1986" y="959"/>
                  </a:lnTo>
                  <a:cubicBezTo>
                    <a:pt x="1986" y="959"/>
                    <a:pt x="1187" y="2717"/>
                    <a:pt x="776" y="3904"/>
                  </a:cubicBezTo>
                  <a:cubicBezTo>
                    <a:pt x="571" y="4566"/>
                    <a:pt x="0" y="6414"/>
                    <a:pt x="0" y="6414"/>
                  </a:cubicBezTo>
                  <a:cubicBezTo>
                    <a:pt x="804" y="6527"/>
                    <a:pt x="1484" y="6576"/>
                    <a:pt x="2063" y="6576"/>
                  </a:cubicBezTo>
                  <a:cubicBezTo>
                    <a:pt x="3591" y="6576"/>
                    <a:pt x="4411" y="6235"/>
                    <a:pt x="4908" y="5821"/>
                  </a:cubicBezTo>
                  <a:cubicBezTo>
                    <a:pt x="5593" y="5273"/>
                    <a:pt x="7122" y="1"/>
                    <a:pt x="712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5941424" y="2660279"/>
              <a:ext cx="452567" cy="433758"/>
            </a:xfrm>
            <a:custGeom>
              <a:rect b="b" l="l" r="r" t="t"/>
              <a:pathLst>
                <a:path extrusionOk="0" fill="none" h="6826" w="7122">
                  <a:moveTo>
                    <a:pt x="7122" y="1"/>
                  </a:moveTo>
                  <a:cubicBezTo>
                    <a:pt x="7122" y="1"/>
                    <a:pt x="5593" y="5273"/>
                    <a:pt x="4908" y="5821"/>
                  </a:cubicBezTo>
                  <a:cubicBezTo>
                    <a:pt x="4223" y="6392"/>
                    <a:pt x="2922" y="6825"/>
                    <a:pt x="0" y="6414"/>
                  </a:cubicBezTo>
                </a:path>
              </a:pathLst>
            </a:custGeom>
            <a:noFill/>
            <a:ln cap="rnd" cmpd="sng" w="34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2"/>
            <p:cNvSpPr/>
            <p:nvPr/>
          </p:nvSpPr>
          <p:spPr>
            <a:xfrm>
              <a:off x="6327202" y="2364414"/>
              <a:ext cx="439541" cy="713801"/>
            </a:xfrm>
            <a:custGeom>
              <a:rect b="b" l="l" r="r" t="t"/>
              <a:pathLst>
                <a:path extrusionOk="0" h="11233" w="6917">
                  <a:moveTo>
                    <a:pt x="4201" y="0"/>
                  </a:moveTo>
                  <a:lnTo>
                    <a:pt x="389" y="2100"/>
                  </a:lnTo>
                  <a:lnTo>
                    <a:pt x="92" y="4497"/>
                  </a:lnTo>
                  <a:lnTo>
                    <a:pt x="1" y="4520"/>
                  </a:lnTo>
                  <a:cubicBezTo>
                    <a:pt x="1" y="4520"/>
                    <a:pt x="1507" y="9929"/>
                    <a:pt x="2169" y="10477"/>
                  </a:cubicBezTo>
                  <a:cubicBezTo>
                    <a:pt x="2649" y="10891"/>
                    <a:pt x="3441" y="11232"/>
                    <a:pt x="4919" y="11232"/>
                  </a:cubicBezTo>
                  <a:cubicBezTo>
                    <a:pt x="5480" y="11232"/>
                    <a:pt x="6139" y="11183"/>
                    <a:pt x="6917" y="11070"/>
                  </a:cubicBezTo>
                  <a:cubicBezTo>
                    <a:pt x="6917" y="11070"/>
                    <a:pt x="6369" y="9222"/>
                    <a:pt x="6164" y="8560"/>
                  </a:cubicBezTo>
                  <a:cubicBezTo>
                    <a:pt x="5776" y="7373"/>
                    <a:pt x="4680" y="4337"/>
                    <a:pt x="4680" y="4337"/>
                  </a:cubicBezTo>
                  <a:lnTo>
                    <a:pt x="4657" y="4337"/>
                  </a:lnTo>
                  <a:lnTo>
                    <a:pt x="4155" y="2967"/>
                  </a:lnTo>
                  <a:lnTo>
                    <a:pt x="4977" y="365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2"/>
            <p:cNvSpPr/>
            <p:nvPr/>
          </p:nvSpPr>
          <p:spPr>
            <a:xfrm>
              <a:off x="6327202" y="2397775"/>
              <a:ext cx="439541" cy="696263"/>
            </a:xfrm>
            <a:custGeom>
              <a:rect b="b" l="l" r="r" t="t"/>
              <a:pathLst>
                <a:path extrusionOk="0" fill="none" h="10957" w="6917">
                  <a:moveTo>
                    <a:pt x="1" y="3995"/>
                  </a:moveTo>
                  <a:cubicBezTo>
                    <a:pt x="1" y="3995"/>
                    <a:pt x="1507" y="9404"/>
                    <a:pt x="2169" y="9952"/>
                  </a:cubicBezTo>
                  <a:cubicBezTo>
                    <a:pt x="2831" y="10523"/>
                    <a:pt x="4087" y="10956"/>
                    <a:pt x="6917" y="10545"/>
                  </a:cubicBezTo>
                  <a:lnTo>
                    <a:pt x="6232" y="8309"/>
                  </a:lnTo>
                  <a:lnTo>
                    <a:pt x="4589" y="3584"/>
                  </a:lnTo>
                  <a:lnTo>
                    <a:pt x="4155" y="2442"/>
                  </a:lnTo>
                  <a:lnTo>
                    <a:pt x="4954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2"/>
            <p:cNvSpPr/>
            <p:nvPr/>
          </p:nvSpPr>
          <p:spPr>
            <a:xfrm>
              <a:off x="6057456" y="2187632"/>
              <a:ext cx="494634" cy="552460"/>
            </a:xfrm>
            <a:custGeom>
              <a:rect b="b" l="l" r="r" t="t"/>
              <a:pathLst>
                <a:path extrusionOk="0" h="8694" w="7784">
                  <a:moveTo>
                    <a:pt x="4811" y="1"/>
                  </a:moveTo>
                  <a:cubicBezTo>
                    <a:pt x="4730" y="1"/>
                    <a:pt x="4647" y="14"/>
                    <a:pt x="4565" y="43"/>
                  </a:cubicBezTo>
                  <a:lnTo>
                    <a:pt x="571" y="1527"/>
                  </a:lnTo>
                  <a:cubicBezTo>
                    <a:pt x="183" y="1664"/>
                    <a:pt x="0" y="2097"/>
                    <a:pt x="137" y="2485"/>
                  </a:cubicBezTo>
                  <a:lnTo>
                    <a:pt x="2237" y="8215"/>
                  </a:lnTo>
                  <a:cubicBezTo>
                    <a:pt x="2361" y="8516"/>
                    <a:pt x="2637" y="8693"/>
                    <a:pt x="2936" y="8693"/>
                  </a:cubicBezTo>
                  <a:cubicBezTo>
                    <a:pt x="3022" y="8693"/>
                    <a:pt x="3109" y="8679"/>
                    <a:pt x="3196" y="8648"/>
                  </a:cubicBezTo>
                  <a:lnTo>
                    <a:pt x="7190" y="7187"/>
                  </a:lnTo>
                  <a:cubicBezTo>
                    <a:pt x="7578" y="7028"/>
                    <a:pt x="7784" y="6617"/>
                    <a:pt x="7624" y="6229"/>
                  </a:cubicBezTo>
                  <a:lnTo>
                    <a:pt x="5524" y="500"/>
                  </a:lnTo>
                  <a:cubicBezTo>
                    <a:pt x="5398" y="193"/>
                    <a:pt x="5115" y="1"/>
                    <a:pt x="4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2"/>
            <p:cNvSpPr/>
            <p:nvPr/>
          </p:nvSpPr>
          <p:spPr>
            <a:xfrm>
              <a:off x="6135743" y="2201358"/>
              <a:ext cx="178498" cy="96207"/>
            </a:xfrm>
            <a:custGeom>
              <a:rect b="b" l="l" r="r" t="t"/>
              <a:pathLst>
                <a:path extrusionOk="0" h="1514" w="2809">
                  <a:moveTo>
                    <a:pt x="2363" y="1"/>
                  </a:moveTo>
                  <a:cubicBezTo>
                    <a:pt x="2314" y="1"/>
                    <a:pt x="2264" y="11"/>
                    <a:pt x="2215" y="33"/>
                  </a:cubicBezTo>
                  <a:lnTo>
                    <a:pt x="320" y="717"/>
                  </a:lnTo>
                  <a:cubicBezTo>
                    <a:pt x="92" y="809"/>
                    <a:pt x="1" y="1037"/>
                    <a:pt x="69" y="1242"/>
                  </a:cubicBezTo>
                  <a:cubicBezTo>
                    <a:pt x="143" y="1407"/>
                    <a:pt x="304" y="1513"/>
                    <a:pt x="471" y="1513"/>
                  </a:cubicBezTo>
                  <a:cubicBezTo>
                    <a:pt x="512" y="1513"/>
                    <a:pt x="554" y="1507"/>
                    <a:pt x="594" y="1493"/>
                  </a:cubicBezTo>
                  <a:lnTo>
                    <a:pt x="2489" y="786"/>
                  </a:lnTo>
                  <a:cubicBezTo>
                    <a:pt x="2694" y="717"/>
                    <a:pt x="2808" y="466"/>
                    <a:pt x="2740" y="261"/>
                  </a:cubicBezTo>
                  <a:cubicBezTo>
                    <a:pt x="2670" y="104"/>
                    <a:pt x="2521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2"/>
            <p:cNvSpPr/>
            <p:nvPr/>
          </p:nvSpPr>
          <p:spPr>
            <a:xfrm>
              <a:off x="6182194" y="2270304"/>
              <a:ext cx="344223" cy="324778"/>
            </a:xfrm>
            <a:custGeom>
              <a:rect b="b" l="l" r="r" t="t"/>
              <a:pathLst>
                <a:path extrusionOk="0" h="5111" w="5417">
                  <a:moveTo>
                    <a:pt x="4372" y="0"/>
                  </a:moveTo>
                  <a:cubicBezTo>
                    <a:pt x="4062" y="0"/>
                    <a:pt x="3127" y="1253"/>
                    <a:pt x="3127" y="1253"/>
                  </a:cubicBezTo>
                  <a:cubicBezTo>
                    <a:pt x="3127" y="1253"/>
                    <a:pt x="3675" y="271"/>
                    <a:pt x="3447" y="203"/>
                  </a:cubicBezTo>
                  <a:cubicBezTo>
                    <a:pt x="3443" y="202"/>
                    <a:pt x="3439" y="201"/>
                    <a:pt x="3434" y="201"/>
                  </a:cubicBezTo>
                  <a:cubicBezTo>
                    <a:pt x="3163" y="201"/>
                    <a:pt x="2169" y="2231"/>
                    <a:pt x="799" y="3444"/>
                  </a:cubicBezTo>
                  <a:cubicBezTo>
                    <a:pt x="0" y="4129"/>
                    <a:pt x="2100" y="5110"/>
                    <a:pt x="2100" y="5110"/>
                  </a:cubicBezTo>
                  <a:cubicBezTo>
                    <a:pt x="2100" y="5110"/>
                    <a:pt x="5205" y="2052"/>
                    <a:pt x="5387" y="1184"/>
                  </a:cubicBezTo>
                  <a:cubicBezTo>
                    <a:pt x="5417" y="1046"/>
                    <a:pt x="5396" y="989"/>
                    <a:pt x="5344" y="989"/>
                  </a:cubicBezTo>
                  <a:cubicBezTo>
                    <a:pt x="5236" y="989"/>
                    <a:pt x="4990" y="1229"/>
                    <a:pt x="4759" y="1486"/>
                  </a:cubicBezTo>
                  <a:lnTo>
                    <a:pt x="4759" y="1486"/>
                  </a:lnTo>
                  <a:cubicBezTo>
                    <a:pt x="4984" y="1186"/>
                    <a:pt x="5179" y="861"/>
                    <a:pt x="5090" y="728"/>
                  </a:cubicBezTo>
                  <a:cubicBezTo>
                    <a:pt x="5077" y="707"/>
                    <a:pt x="5057" y="697"/>
                    <a:pt x="5031" y="697"/>
                  </a:cubicBezTo>
                  <a:cubicBezTo>
                    <a:pt x="4847" y="697"/>
                    <a:pt x="4384" y="1215"/>
                    <a:pt x="4104" y="1548"/>
                  </a:cubicBezTo>
                  <a:lnTo>
                    <a:pt x="4104" y="1548"/>
                  </a:lnTo>
                  <a:cubicBezTo>
                    <a:pt x="4419" y="1150"/>
                    <a:pt x="4939" y="447"/>
                    <a:pt x="4794" y="317"/>
                  </a:cubicBezTo>
                  <a:cubicBezTo>
                    <a:pt x="4783" y="308"/>
                    <a:pt x="4769" y="304"/>
                    <a:pt x="4753" y="304"/>
                  </a:cubicBezTo>
                  <a:cubicBezTo>
                    <a:pt x="4599" y="304"/>
                    <a:pt x="4235" y="687"/>
                    <a:pt x="3942" y="1029"/>
                  </a:cubicBezTo>
                  <a:lnTo>
                    <a:pt x="3942" y="1029"/>
                  </a:lnTo>
                  <a:cubicBezTo>
                    <a:pt x="4244" y="634"/>
                    <a:pt x="4574" y="139"/>
                    <a:pt x="4428" y="20"/>
                  </a:cubicBezTo>
                  <a:cubicBezTo>
                    <a:pt x="4413" y="7"/>
                    <a:pt x="4394" y="0"/>
                    <a:pt x="4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2"/>
            <p:cNvSpPr/>
            <p:nvPr/>
          </p:nvSpPr>
          <p:spPr>
            <a:xfrm>
              <a:off x="6210408" y="2267127"/>
              <a:ext cx="270638" cy="246237"/>
            </a:xfrm>
            <a:custGeom>
              <a:rect b="b" l="l" r="r" t="t"/>
              <a:pathLst>
                <a:path extrusionOk="0" h="3875" w="4259">
                  <a:moveTo>
                    <a:pt x="3903" y="1"/>
                  </a:moveTo>
                  <a:cubicBezTo>
                    <a:pt x="3819" y="1"/>
                    <a:pt x="3723" y="62"/>
                    <a:pt x="3642" y="116"/>
                  </a:cubicBezTo>
                  <a:cubicBezTo>
                    <a:pt x="3572" y="163"/>
                    <a:pt x="3305" y="400"/>
                    <a:pt x="3071" y="645"/>
                  </a:cubicBezTo>
                  <a:lnTo>
                    <a:pt x="3071" y="645"/>
                  </a:lnTo>
                  <a:cubicBezTo>
                    <a:pt x="3135" y="485"/>
                    <a:pt x="3166" y="381"/>
                    <a:pt x="3071" y="230"/>
                  </a:cubicBezTo>
                  <a:cubicBezTo>
                    <a:pt x="3058" y="203"/>
                    <a:pt x="3045" y="192"/>
                    <a:pt x="3031" y="192"/>
                  </a:cubicBezTo>
                  <a:cubicBezTo>
                    <a:pt x="3022" y="192"/>
                    <a:pt x="3012" y="198"/>
                    <a:pt x="3003" y="207"/>
                  </a:cubicBezTo>
                  <a:cubicBezTo>
                    <a:pt x="2364" y="481"/>
                    <a:pt x="1953" y="1531"/>
                    <a:pt x="1565" y="2056"/>
                  </a:cubicBezTo>
                  <a:cubicBezTo>
                    <a:pt x="1108" y="2672"/>
                    <a:pt x="583" y="3243"/>
                    <a:pt x="36" y="3791"/>
                  </a:cubicBezTo>
                  <a:cubicBezTo>
                    <a:pt x="1" y="3826"/>
                    <a:pt x="33" y="3874"/>
                    <a:pt x="70" y="3874"/>
                  </a:cubicBezTo>
                  <a:cubicBezTo>
                    <a:pt x="82" y="3874"/>
                    <a:pt x="94" y="3870"/>
                    <a:pt x="104" y="3859"/>
                  </a:cubicBezTo>
                  <a:cubicBezTo>
                    <a:pt x="652" y="3312"/>
                    <a:pt x="1200" y="2718"/>
                    <a:pt x="1656" y="2102"/>
                  </a:cubicBezTo>
                  <a:cubicBezTo>
                    <a:pt x="1930" y="1759"/>
                    <a:pt x="2158" y="1371"/>
                    <a:pt x="2410" y="1029"/>
                  </a:cubicBezTo>
                  <a:cubicBezTo>
                    <a:pt x="2494" y="894"/>
                    <a:pt x="2752" y="560"/>
                    <a:pt x="2863" y="560"/>
                  </a:cubicBezTo>
                  <a:cubicBezTo>
                    <a:pt x="2903" y="560"/>
                    <a:pt x="2924" y="602"/>
                    <a:pt x="2912" y="709"/>
                  </a:cubicBezTo>
                  <a:cubicBezTo>
                    <a:pt x="2912" y="755"/>
                    <a:pt x="2899" y="805"/>
                    <a:pt x="2878" y="858"/>
                  </a:cubicBezTo>
                  <a:lnTo>
                    <a:pt x="2878" y="858"/>
                  </a:lnTo>
                  <a:cubicBezTo>
                    <a:pt x="2753" y="1007"/>
                    <a:pt x="2667" y="1139"/>
                    <a:pt x="2681" y="1204"/>
                  </a:cubicBezTo>
                  <a:lnTo>
                    <a:pt x="2681" y="1204"/>
                  </a:lnTo>
                  <a:cubicBezTo>
                    <a:pt x="2674" y="1214"/>
                    <a:pt x="2667" y="1225"/>
                    <a:pt x="2661" y="1234"/>
                  </a:cubicBezTo>
                  <a:cubicBezTo>
                    <a:pt x="2646" y="1279"/>
                    <a:pt x="2670" y="1314"/>
                    <a:pt x="2701" y="1314"/>
                  </a:cubicBezTo>
                  <a:cubicBezTo>
                    <a:pt x="2717" y="1314"/>
                    <a:pt x="2736" y="1304"/>
                    <a:pt x="2752" y="1280"/>
                  </a:cubicBezTo>
                  <a:cubicBezTo>
                    <a:pt x="2957" y="983"/>
                    <a:pt x="3186" y="687"/>
                    <a:pt x="3437" y="436"/>
                  </a:cubicBezTo>
                  <a:cubicBezTo>
                    <a:pt x="3563" y="323"/>
                    <a:pt x="3725" y="176"/>
                    <a:pt x="3819" y="176"/>
                  </a:cubicBezTo>
                  <a:cubicBezTo>
                    <a:pt x="3878" y="176"/>
                    <a:pt x="3911" y="232"/>
                    <a:pt x="3893" y="390"/>
                  </a:cubicBezTo>
                  <a:cubicBezTo>
                    <a:pt x="3848" y="755"/>
                    <a:pt x="3345" y="1234"/>
                    <a:pt x="3117" y="1486"/>
                  </a:cubicBezTo>
                  <a:cubicBezTo>
                    <a:pt x="3082" y="1521"/>
                    <a:pt x="3128" y="1569"/>
                    <a:pt x="3171" y="1569"/>
                  </a:cubicBezTo>
                  <a:cubicBezTo>
                    <a:pt x="3185" y="1569"/>
                    <a:pt x="3198" y="1565"/>
                    <a:pt x="3208" y="1554"/>
                  </a:cubicBezTo>
                  <a:cubicBezTo>
                    <a:pt x="3414" y="1303"/>
                    <a:pt x="4258" y="481"/>
                    <a:pt x="4053" y="116"/>
                  </a:cubicBezTo>
                  <a:cubicBezTo>
                    <a:pt x="4015" y="31"/>
                    <a:pt x="3962" y="1"/>
                    <a:pt x="3903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2"/>
            <p:cNvSpPr/>
            <p:nvPr/>
          </p:nvSpPr>
          <p:spPr>
            <a:xfrm>
              <a:off x="6427984" y="2284093"/>
              <a:ext cx="69010" cy="100147"/>
            </a:xfrm>
            <a:custGeom>
              <a:rect b="b" l="l" r="r" t="t"/>
              <a:pathLst>
                <a:path extrusionOk="0" h="1576" w="1086">
                  <a:moveTo>
                    <a:pt x="860" y="1"/>
                  </a:moveTo>
                  <a:cubicBezTo>
                    <a:pt x="609" y="1"/>
                    <a:pt x="369" y="343"/>
                    <a:pt x="264" y="511"/>
                  </a:cubicBezTo>
                  <a:cubicBezTo>
                    <a:pt x="231" y="543"/>
                    <a:pt x="268" y="575"/>
                    <a:pt x="300" y="575"/>
                  </a:cubicBezTo>
                  <a:cubicBezTo>
                    <a:pt x="313" y="575"/>
                    <a:pt x="326" y="570"/>
                    <a:pt x="332" y="557"/>
                  </a:cubicBezTo>
                  <a:cubicBezTo>
                    <a:pt x="446" y="420"/>
                    <a:pt x="560" y="260"/>
                    <a:pt x="720" y="169"/>
                  </a:cubicBezTo>
                  <a:cubicBezTo>
                    <a:pt x="769" y="139"/>
                    <a:pt x="822" y="118"/>
                    <a:pt x="865" y="118"/>
                  </a:cubicBezTo>
                  <a:cubicBezTo>
                    <a:pt x="922" y="118"/>
                    <a:pt x="962" y="156"/>
                    <a:pt x="948" y="260"/>
                  </a:cubicBezTo>
                  <a:cubicBezTo>
                    <a:pt x="926" y="420"/>
                    <a:pt x="743" y="579"/>
                    <a:pt x="652" y="716"/>
                  </a:cubicBezTo>
                  <a:cubicBezTo>
                    <a:pt x="469" y="990"/>
                    <a:pt x="241" y="1241"/>
                    <a:pt x="35" y="1492"/>
                  </a:cubicBezTo>
                  <a:cubicBezTo>
                    <a:pt x="0" y="1527"/>
                    <a:pt x="33" y="1576"/>
                    <a:pt x="70" y="1576"/>
                  </a:cubicBezTo>
                  <a:cubicBezTo>
                    <a:pt x="82" y="1576"/>
                    <a:pt x="93" y="1571"/>
                    <a:pt x="104" y="1561"/>
                  </a:cubicBezTo>
                  <a:cubicBezTo>
                    <a:pt x="424" y="1196"/>
                    <a:pt x="834" y="808"/>
                    <a:pt x="1017" y="351"/>
                  </a:cubicBezTo>
                  <a:cubicBezTo>
                    <a:pt x="1063" y="237"/>
                    <a:pt x="1085" y="54"/>
                    <a:pt x="926" y="9"/>
                  </a:cubicBezTo>
                  <a:cubicBezTo>
                    <a:pt x="904" y="3"/>
                    <a:pt x="882" y="1"/>
                    <a:pt x="860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2"/>
            <p:cNvSpPr/>
            <p:nvPr/>
          </p:nvSpPr>
          <p:spPr>
            <a:xfrm>
              <a:off x="6455562" y="2309003"/>
              <a:ext cx="58843" cy="88328"/>
            </a:xfrm>
            <a:custGeom>
              <a:rect b="b" l="l" r="r" t="t"/>
              <a:pathLst>
                <a:path extrusionOk="0" h="1390" w="926">
                  <a:moveTo>
                    <a:pt x="745" y="1"/>
                  </a:moveTo>
                  <a:cubicBezTo>
                    <a:pt x="523" y="1"/>
                    <a:pt x="134" y="436"/>
                    <a:pt x="81" y="507"/>
                  </a:cubicBezTo>
                  <a:cubicBezTo>
                    <a:pt x="46" y="542"/>
                    <a:pt x="78" y="590"/>
                    <a:pt x="115" y="590"/>
                  </a:cubicBezTo>
                  <a:cubicBezTo>
                    <a:pt x="127" y="590"/>
                    <a:pt x="139" y="586"/>
                    <a:pt x="149" y="575"/>
                  </a:cubicBezTo>
                  <a:cubicBezTo>
                    <a:pt x="286" y="438"/>
                    <a:pt x="423" y="256"/>
                    <a:pt x="606" y="165"/>
                  </a:cubicBezTo>
                  <a:cubicBezTo>
                    <a:pt x="648" y="143"/>
                    <a:pt x="682" y="133"/>
                    <a:pt x="707" y="133"/>
                  </a:cubicBezTo>
                  <a:cubicBezTo>
                    <a:pt x="762" y="133"/>
                    <a:pt x="774" y="184"/>
                    <a:pt x="743" y="279"/>
                  </a:cubicBezTo>
                  <a:cubicBezTo>
                    <a:pt x="674" y="507"/>
                    <a:pt x="514" y="690"/>
                    <a:pt x="378" y="872"/>
                  </a:cubicBezTo>
                  <a:cubicBezTo>
                    <a:pt x="263" y="1032"/>
                    <a:pt x="149" y="1169"/>
                    <a:pt x="35" y="1306"/>
                  </a:cubicBezTo>
                  <a:cubicBezTo>
                    <a:pt x="0" y="1341"/>
                    <a:pt x="32" y="1389"/>
                    <a:pt x="70" y="1389"/>
                  </a:cubicBezTo>
                  <a:cubicBezTo>
                    <a:pt x="81" y="1389"/>
                    <a:pt x="93" y="1385"/>
                    <a:pt x="104" y="1374"/>
                  </a:cubicBezTo>
                  <a:cubicBezTo>
                    <a:pt x="286" y="1169"/>
                    <a:pt x="469" y="941"/>
                    <a:pt x="629" y="712"/>
                  </a:cubicBezTo>
                  <a:cubicBezTo>
                    <a:pt x="720" y="575"/>
                    <a:pt x="925" y="324"/>
                    <a:pt x="880" y="119"/>
                  </a:cubicBezTo>
                  <a:cubicBezTo>
                    <a:pt x="855" y="34"/>
                    <a:pt x="806" y="1"/>
                    <a:pt x="745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2"/>
            <p:cNvSpPr/>
            <p:nvPr/>
          </p:nvSpPr>
          <p:spPr>
            <a:xfrm>
              <a:off x="6310490" y="2327049"/>
              <a:ext cx="235815" cy="270448"/>
            </a:xfrm>
            <a:custGeom>
              <a:rect b="b" l="l" r="r" t="t"/>
              <a:pathLst>
                <a:path extrusionOk="0" h="4256" w="3711">
                  <a:moveTo>
                    <a:pt x="3282" y="1"/>
                  </a:moveTo>
                  <a:cubicBezTo>
                    <a:pt x="3071" y="1"/>
                    <a:pt x="2829" y="377"/>
                    <a:pt x="2752" y="474"/>
                  </a:cubicBezTo>
                  <a:cubicBezTo>
                    <a:pt x="2716" y="527"/>
                    <a:pt x="2750" y="580"/>
                    <a:pt x="2788" y="580"/>
                  </a:cubicBezTo>
                  <a:cubicBezTo>
                    <a:pt x="2799" y="580"/>
                    <a:pt x="2810" y="576"/>
                    <a:pt x="2820" y="565"/>
                  </a:cubicBezTo>
                  <a:cubicBezTo>
                    <a:pt x="2887" y="476"/>
                    <a:pt x="3148" y="85"/>
                    <a:pt x="3288" y="85"/>
                  </a:cubicBezTo>
                  <a:cubicBezTo>
                    <a:pt x="3292" y="85"/>
                    <a:pt x="3296" y="85"/>
                    <a:pt x="3300" y="86"/>
                  </a:cubicBezTo>
                  <a:cubicBezTo>
                    <a:pt x="3551" y="154"/>
                    <a:pt x="3071" y="862"/>
                    <a:pt x="3026" y="931"/>
                  </a:cubicBezTo>
                  <a:cubicBezTo>
                    <a:pt x="2775" y="1341"/>
                    <a:pt x="2455" y="1661"/>
                    <a:pt x="2158" y="2003"/>
                  </a:cubicBezTo>
                  <a:cubicBezTo>
                    <a:pt x="1474" y="2734"/>
                    <a:pt x="835" y="3555"/>
                    <a:pt x="36" y="4172"/>
                  </a:cubicBezTo>
                  <a:cubicBezTo>
                    <a:pt x="1" y="4207"/>
                    <a:pt x="33" y="4255"/>
                    <a:pt x="81" y="4255"/>
                  </a:cubicBezTo>
                  <a:cubicBezTo>
                    <a:pt x="95" y="4255"/>
                    <a:pt x="111" y="4251"/>
                    <a:pt x="127" y="4240"/>
                  </a:cubicBezTo>
                  <a:cubicBezTo>
                    <a:pt x="698" y="3784"/>
                    <a:pt x="1177" y="3190"/>
                    <a:pt x="1679" y="2665"/>
                  </a:cubicBezTo>
                  <a:cubicBezTo>
                    <a:pt x="2113" y="2186"/>
                    <a:pt x="2592" y="1729"/>
                    <a:pt x="2980" y="1182"/>
                  </a:cubicBezTo>
                  <a:cubicBezTo>
                    <a:pt x="3094" y="1045"/>
                    <a:pt x="3711" y="291"/>
                    <a:pt x="3391" y="40"/>
                  </a:cubicBezTo>
                  <a:cubicBezTo>
                    <a:pt x="3356" y="13"/>
                    <a:pt x="3320" y="1"/>
                    <a:pt x="3282" y="1"/>
                  </a:cubicBezTo>
                  <a:close/>
                </a:path>
              </a:pathLst>
            </a:custGeom>
            <a:solidFill>
              <a:srgbClr val="0F11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2"/>
            <p:cNvSpPr/>
            <p:nvPr/>
          </p:nvSpPr>
          <p:spPr>
            <a:xfrm>
              <a:off x="5971862" y="2397775"/>
              <a:ext cx="443925" cy="425497"/>
            </a:xfrm>
            <a:custGeom>
              <a:rect b="b" l="l" r="r" t="t"/>
              <a:pathLst>
                <a:path extrusionOk="0" h="6696" w="6986">
                  <a:moveTo>
                    <a:pt x="4794" y="0"/>
                  </a:moveTo>
                  <a:lnTo>
                    <a:pt x="2443" y="1183"/>
                  </a:lnTo>
                  <a:lnTo>
                    <a:pt x="2443" y="1119"/>
                  </a:lnTo>
                  <a:lnTo>
                    <a:pt x="2329" y="1233"/>
                  </a:lnTo>
                  <a:lnTo>
                    <a:pt x="434" y="2169"/>
                  </a:lnTo>
                  <a:lnTo>
                    <a:pt x="1" y="5843"/>
                  </a:lnTo>
                  <a:cubicBezTo>
                    <a:pt x="561" y="6404"/>
                    <a:pt x="1304" y="6695"/>
                    <a:pt x="2105" y="6695"/>
                  </a:cubicBezTo>
                  <a:cubicBezTo>
                    <a:pt x="3914" y="6695"/>
                    <a:pt x="6020" y="5207"/>
                    <a:pt x="6985" y="1963"/>
                  </a:cubicBezTo>
                  <a:lnTo>
                    <a:pt x="4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2"/>
            <p:cNvSpPr/>
            <p:nvPr/>
          </p:nvSpPr>
          <p:spPr>
            <a:xfrm>
              <a:off x="5955912" y="2397775"/>
              <a:ext cx="459875" cy="493173"/>
            </a:xfrm>
            <a:custGeom>
              <a:rect b="b" l="l" r="r" t="t"/>
              <a:pathLst>
                <a:path extrusionOk="0" fill="none" h="7761" w="7237">
                  <a:moveTo>
                    <a:pt x="1" y="5570"/>
                  </a:moveTo>
                  <a:cubicBezTo>
                    <a:pt x="1713" y="7761"/>
                    <a:pt x="5775" y="6848"/>
                    <a:pt x="7236" y="1963"/>
                  </a:cubicBezTo>
                  <a:lnTo>
                    <a:pt x="5045" y="0"/>
                  </a:lnTo>
                  <a:lnTo>
                    <a:pt x="1324" y="1872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2"/>
            <p:cNvSpPr/>
            <p:nvPr/>
          </p:nvSpPr>
          <p:spPr>
            <a:xfrm>
              <a:off x="6212632" y="2429674"/>
              <a:ext cx="169792" cy="181357"/>
            </a:xfrm>
            <a:custGeom>
              <a:rect b="b" l="l" r="r" t="t"/>
              <a:pathLst>
                <a:path extrusionOk="0" fill="none" h="2854" w="2672">
                  <a:moveTo>
                    <a:pt x="1" y="0"/>
                  </a:moveTo>
                  <a:lnTo>
                    <a:pt x="2671" y="2853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2"/>
            <p:cNvSpPr/>
            <p:nvPr/>
          </p:nvSpPr>
          <p:spPr>
            <a:xfrm>
              <a:off x="6251775" y="2425290"/>
              <a:ext cx="26181" cy="26181"/>
            </a:xfrm>
            <a:custGeom>
              <a:rect b="b" l="l" r="r" t="t"/>
              <a:pathLst>
                <a:path extrusionOk="0" h="412" w="412">
                  <a:moveTo>
                    <a:pt x="206" y="1"/>
                  </a:moveTo>
                  <a:cubicBezTo>
                    <a:pt x="92" y="1"/>
                    <a:pt x="1" y="92"/>
                    <a:pt x="1" y="206"/>
                  </a:cubicBezTo>
                  <a:cubicBezTo>
                    <a:pt x="1" y="320"/>
                    <a:pt x="92" y="412"/>
                    <a:pt x="206" y="412"/>
                  </a:cubicBezTo>
                  <a:cubicBezTo>
                    <a:pt x="321" y="412"/>
                    <a:pt x="412" y="320"/>
                    <a:pt x="412" y="206"/>
                  </a:cubicBezTo>
                  <a:cubicBezTo>
                    <a:pt x="412" y="92"/>
                    <a:pt x="321" y="1"/>
                    <a:pt x="2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2"/>
            <p:cNvSpPr/>
            <p:nvPr/>
          </p:nvSpPr>
          <p:spPr>
            <a:xfrm>
              <a:off x="6240210" y="1982954"/>
              <a:ext cx="272735" cy="142468"/>
            </a:xfrm>
            <a:custGeom>
              <a:rect b="b" l="l" r="r" t="t"/>
              <a:pathLst>
                <a:path extrusionOk="0" h="2242" w="4292">
                  <a:moveTo>
                    <a:pt x="1995" y="0"/>
                  </a:moveTo>
                  <a:cubicBezTo>
                    <a:pt x="1623" y="0"/>
                    <a:pt x="1370" y="183"/>
                    <a:pt x="1370" y="183"/>
                  </a:cubicBezTo>
                  <a:cubicBezTo>
                    <a:pt x="1370" y="183"/>
                    <a:pt x="0" y="1027"/>
                    <a:pt x="183" y="1712"/>
                  </a:cubicBezTo>
                  <a:cubicBezTo>
                    <a:pt x="277" y="2075"/>
                    <a:pt x="624" y="2240"/>
                    <a:pt x="1016" y="2240"/>
                  </a:cubicBezTo>
                  <a:cubicBezTo>
                    <a:pt x="1387" y="2240"/>
                    <a:pt x="1800" y="2093"/>
                    <a:pt x="2077" y="1826"/>
                  </a:cubicBezTo>
                  <a:cubicBezTo>
                    <a:pt x="2077" y="1826"/>
                    <a:pt x="2563" y="2242"/>
                    <a:pt x="3058" y="2242"/>
                  </a:cubicBezTo>
                  <a:cubicBezTo>
                    <a:pt x="3198" y="2242"/>
                    <a:pt x="3339" y="2209"/>
                    <a:pt x="3470" y="2123"/>
                  </a:cubicBezTo>
                  <a:cubicBezTo>
                    <a:pt x="4292" y="1621"/>
                    <a:pt x="3310" y="616"/>
                    <a:pt x="2625" y="183"/>
                  </a:cubicBezTo>
                  <a:cubicBezTo>
                    <a:pt x="2397" y="46"/>
                    <a:pt x="2181" y="0"/>
                    <a:pt x="19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2"/>
            <p:cNvSpPr/>
            <p:nvPr/>
          </p:nvSpPr>
          <p:spPr>
            <a:xfrm>
              <a:off x="6240210" y="1968402"/>
              <a:ext cx="272735" cy="174113"/>
            </a:xfrm>
            <a:custGeom>
              <a:rect b="b" l="l" r="r" t="t"/>
              <a:pathLst>
                <a:path extrusionOk="0" fill="none" h="2740" w="4292">
                  <a:moveTo>
                    <a:pt x="2077" y="2055"/>
                  </a:moveTo>
                  <a:cubicBezTo>
                    <a:pt x="2077" y="2055"/>
                    <a:pt x="2876" y="2740"/>
                    <a:pt x="3470" y="2352"/>
                  </a:cubicBezTo>
                  <a:cubicBezTo>
                    <a:pt x="4292" y="1850"/>
                    <a:pt x="3310" y="845"/>
                    <a:pt x="2625" y="412"/>
                  </a:cubicBezTo>
                  <a:cubicBezTo>
                    <a:pt x="1941" y="1"/>
                    <a:pt x="1370" y="412"/>
                    <a:pt x="1370" y="412"/>
                  </a:cubicBezTo>
                  <a:cubicBezTo>
                    <a:pt x="1370" y="412"/>
                    <a:pt x="0" y="1256"/>
                    <a:pt x="183" y="1941"/>
                  </a:cubicBezTo>
                  <a:cubicBezTo>
                    <a:pt x="366" y="2649"/>
                    <a:pt x="1507" y="2603"/>
                    <a:pt x="2077" y="2055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2"/>
            <p:cNvSpPr/>
            <p:nvPr/>
          </p:nvSpPr>
          <p:spPr>
            <a:xfrm>
              <a:off x="6150294" y="1624434"/>
              <a:ext cx="467056" cy="390675"/>
            </a:xfrm>
            <a:custGeom>
              <a:rect b="b" l="l" r="r" t="t"/>
              <a:pathLst>
                <a:path extrusionOk="0" h="6148" w="7350">
                  <a:moveTo>
                    <a:pt x="3755" y="0"/>
                  </a:moveTo>
                  <a:cubicBezTo>
                    <a:pt x="3013" y="0"/>
                    <a:pt x="1776" y="281"/>
                    <a:pt x="959" y="1944"/>
                  </a:cubicBezTo>
                  <a:cubicBezTo>
                    <a:pt x="0" y="3885"/>
                    <a:pt x="297" y="5231"/>
                    <a:pt x="480" y="5756"/>
                  </a:cubicBezTo>
                  <a:cubicBezTo>
                    <a:pt x="525" y="5916"/>
                    <a:pt x="662" y="6007"/>
                    <a:pt x="799" y="6007"/>
                  </a:cubicBezTo>
                  <a:lnTo>
                    <a:pt x="5935" y="6144"/>
                  </a:lnTo>
                  <a:cubicBezTo>
                    <a:pt x="5948" y="6146"/>
                    <a:pt x="5962" y="6147"/>
                    <a:pt x="5975" y="6147"/>
                  </a:cubicBezTo>
                  <a:cubicBezTo>
                    <a:pt x="6117" y="6147"/>
                    <a:pt x="6235" y="6037"/>
                    <a:pt x="6277" y="5870"/>
                  </a:cubicBezTo>
                  <a:cubicBezTo>
                    <a:pt x="6574" y="4798"/>
                    <a:pt x="7350" y="1009"/>
                    <a:pt x="4383" y="73"/>
                  </a:cubicBezTo>
                  <a:cubicBezTo>
                    <a:pt x="4383" y="73"/>
                    <a:pt x="4133" y="0"/>
                    <a:pt x="3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2"/>
            <p:cNvSpPr/>
            <p:nvPr/>
          </p:nvSpPr>
          <p:spPr>
            <a:xfrm>
              <a:off x="6295303" y="1705771"/>
              <a:ext cx="229270" cy="374471"/>
            </a:xfrm>
            <a:custGeom>
              <a:rect b="b" l="l" r="r" t="t"/>
              <a:pathLst>
                <a:path extrusionOk="0" h="5893" w="3608">
                  <a:moveTo>
                    <a:pt x="2266" y="0"/>
                  </a:moveTo>
                  <a:cubicBezTo>
                    <a:pt x="2241" y="0"/>
                    <a:pt x="2217" y="1"/>
                    <a:pt x="2192" y="2"/>
                  </a:cubicBezTo>
                  <a:lnTo>
                    <a:pt x="1188" y="48"/>
                  </a:lnTo>
                  <a:cubicBezTo>
                    <a:pt x="526" y="71"/>
                    <a:pt x="1" y="733"/>
                    <a:pt x="46" y="1509"/>
                  </a:cubicBezTo>
                  <a:lnTo>
                    <a:pt x="115" y="3061"/>
                  </a:lnTo>
                  <a:cubicBezTo>
                    <a:pt x="115" y="3107"/>
                    <a:pt x="115" y="3152"/>
                    <a:pt x="138" y="3198"/>
                  </a:cubicBezTo>
                  <a:cubicBezTo>
                    <a:pt x="115" y="3244"/>
                    <a:pt x="115" y="3289"/>
                    <a:pt x="115" y="3335"/>
                  </a:cubicBezTo>
                  <a:lnTo>
                    <a:pt x="161" y="4294"/>
                  </a:lnTo>
                  <a:lnTo>
                    <a:pt x="161" y="4339"/>
                  </a:lnTo>
                  <a:lnTo>
                    <a:pt x="229" y="5298"/>
                  </a:lnTo>
                  <a:cubicBezTo>
                    <a:pt x="229" y="5627"/>
                    <a:pt x="503" y="5893"/>
                    <a:pt x="828" y="5893"/>
                  </a:cubicBezTo>
                  <a:cubicBezTo>
                    <a:pt x="841" y="5893"/>
                    <a:pt x="855" y="5892"/>
                    <a:pt x="868" y="5891"/>
                  </a:cubicBezTo>
                  <a:lnTo>
                    <a:pt x="1279" y="5869"/>
                  </a:lnTo>
                  <a:cubicBezTo>
                    <a:pt x="1621" y="5869"/>
                    <a:pt x="1895" y="5572"/>
                    <a:pt x="1872" y="5207"/>
                  </a:cubicBezTo>
                  <a:lnTo>
                    <a:pt x="1827" y="4385"/>
                  </a:lnTo>
                  <a:lnTo>
                    <a:pt x="2420" y="4339"/>
                  </a:lnTo>
                  <a:cubicBezTo>
                    <a:pt x="3082" y="4316"/>
                    <a:pt x="3607" y="3655"/>
                    <a:pt x="3561" y="2901"/>
                  </a:cubicBezTo>
                  <a:lnTo>
                    <a:pt x="3493" y="1326"/>
                  </a:lnTo>
                  <a:cubicBezTo>
                    <a:pt x="3449" y="578"/>
                    <a:pt x="2917" y="0"/>
                    <a:pt x="2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2"/>
            <p:cNvSpPr/>
            <p:nvPr/>
          </p:nvSpPr>
          <p:spPr>
            <a:xfrm>
              <a:off x="6295303" y="1702975"/>
              <a:ext cx="229270" cy="378665"/>
            </a:xfrm>
            <a:custGeom>
              <a:rect b="b" l="l" r="r" t="t"/>
              <a:pathLst>
                <a:path extrusionOk="0" fill="none" h="5959" w="3608">
                  <a:moveTo>
                    <a:pt x="2192" y="46"/>
                  </a:moveTo>
                  <a:lnTo>
                    <a:pt x="1188" y="92"/>
                  </a:lnTo>
                  <a:cubicBezTo>
                    <a:pt x="526" y="115"/>
                    <a:pt x="1" y="777"/>
                    <a:pt x="46" y="1553"/>
                  </a:cubicBezTo>
                  <a:lnTo>
                    <a:pt x="115" y="3105"/>
                  </a:lnTo>
                  <a:cubicBezTo>
                    <a:pt x="115" y="3151"/>
                    <a:pt x="115" y="3196"/>
                    <a:pt x="138" y="3242"/>
                  </a:cubicBezTo>
                  <a:cubicBezTo>
                    <a:pt x="115" y="3288"/>
                    <a:pt x="115" y="3333"/>
                    <a:pt x="115" y="3379"/>
                  </a:cubicBezTo>
                  <a:lnTo>
                    <a:pt x="161" y="4338"/>
                  </a:lnTo>
                  <a:lnTo>
                    <a:pt x="161" y="4383"/>
                  </a:lnTo>
                  <a:lnTo>
                    <a:pt x="229" y="5342"/>
                  </a:lnTo>
                  <a:cubicBezTo>
                    <a:pt x="229" y="5684"/>
                    <a:pt x="526" y="5958"/>
                    <a:pt x="868" y="5935"/>
                  </a:cubicBezTo>
                  <a:lnTo>
                    <a:pt x="1279" y="5913"/>
                  </a:lnTo>
                  <a:cubicBezTo>
                    <a:pt x="1621" y="5913"/>
                    <a:pt x="1895" y="5616"/>
                    <a:pt x="1872" y="5251"/>
                  </a:cubicBezTo>
                  <a:lnTo>
                    <a:pt x="1827" y="4429"/>
                  </a:lnTo>
                  <a:lnTo>
                    <a:pt x="2420" y="4383"/>
                  </a:lnTo>
                  <a:cubicBezTo>
                    <a:pt x="3082" y="4360"/>
                    <a:pt x="3607" y="3699"/>
                    <a:pt x="3561" y="2945"/>
                  </a:cubicBezTo>
                  <a:lnTo>
                    <a:pt x="3493" y="1370"/>
                  </a:lnTo>
                  <a:cubicBezTo>
                    <a:pt x="3447" y="594"/>
                    <a:pt x="2877" y="1"/>
                    <a:pt x="2192" y="46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2"/>
            <p:cNvSpPr/>
            <p:nvPr/>
          </p:nvSpPr>
          <p:spPr>
            <a:xfrm>
              <a:off x="6389603" y="1813226"/>
              <a:ext cx="30502" cy="29231"/>
            </a:xfrm>
            <a:custGeom>
              <a:rect b="b" l="l" r="r" t="t"/>
              <a:pathLst>
                <a:path extrusionOk="0" h="460" w="480">
                  <a:moveTo>
                    <a:pt x="229" y="1"/>
                  </a:moveTo>
                  <a:cubicBezTo>
                    <a:pt x="92" y="23"/>
                    <a:pt x="0" y="115"/>
                    <a:pt x="0" y="252"/>
                  </a:cubicBezTo>
                  <a:cubicBezTo>
                    <a:pt x="21" y="356"/>
                    <a:pt x="99" y="460"/>
                    <a:pt x="217" y="460"/>
                  </a:cubicBezTo>
                  <a:cubicBezTo>
                    <a:pt x="228" y="460"/>
                    <a:pt x="240" y="459"/>
                    <a:pt x="251" y="457"/>
                  </a:cubicBezTo>
                  <a:cubicBezTo>
                    <a:pt x="366" y="457"/>
                    <a:pt x="480" y="343"/>
                    <a:pt x="457" y="229"/>
                  </a:cubicBezTo>
                  <a:cubicBezTo>
                    <a:pt x="457" y="92"/>
                    <a:pt x="343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2"/>
            <p:cNvSpPr/>
            <p:nvPr/>
          </p:nvSpPr>
          <p:spPr>
            <a:xfrm>
              <a:off x="6483903" y="1808905"/>
              <a:ext cx="26117" cy="24719"/>
            </a:xfrm>
            <a:custGeom>
              <a:rect b="b" l="l" r="r" t="t"/>
              <a:pathLst>
                <a:path extrusionOk="0" h="389" w="411">
                  <a:moveTo>
                    <a:pt x="205" y="0"/>
                  </a:moveTo>
                  <a:cubicBezTo>
                    <a:pt x="91" y="0"/>
                    <a:pt x="0" y="91"/>
                    <a:pt x="23" y="206"/>
                  </a:cubicBezTo>
                  <a:cubicBezTo>
                    <a:pt x="23" y="320"/>
                    <a:pt x="114" y="388"/>
                    <a:pt x="228" y="388"/>
                  </a:cubicBezTo>
                  <a:cubicBezTo>
                    <a:pt x="320" y="388"/>
                    <a:pt x="411" y="297"/>
                    <a:pt x="411" y="183"/>
                  </a:cubicBezTo>
                  <a:cubicBezTo>
                    <a:pt x="411" y="69"/>
                    <a:pt x="320" y="0"/>
                    <a:pt x="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2"/>
            <p:cNvSpPr/>
            <p:nvPr/>
          </p:nvSpPr>
          <p:spPr>
            <a:xfrm>
              <a:off x="6418579" y="1874165"/>
              <a:ext cx="59986" cy="36920"/>
            </a:xfrm>
            <a:custGeom>
              <a:rect b="b" l="l" r="r" t="t"/>
              <a:pathLst>
                <a:path extrusionOk="0" h="581" w="944">
                  <a:moveTo>
                    <a:pt x="171" y="146"/>
                  </a:moveTo>
                  <a:cubicBezTo>
                    <a:pt x="373" y="163"/>
                    <a:pt x="566" y="180"/>
                    <a:pt x="767" y="197"/>
                  </a:cubicBezTo>
                  <a:lnTo>
                    <a:pt x="767" y="197"/>
                  </a:lnTo>
                  <a:cubicBezTo>
                    <a:pt x="735" y="259"/>
                    <a:pt x="688" y="318"/>
                    <a:pt x="640" y="365"/>
                  </a:cubicBezTo>
                  <a:cubicBezTo>
                    <a:pt x="590" y="405"/>
                    <a:pt x="540" y="422"/>
                    <a:pt x="492" y="422"/>
                  </a:cubicBezTo>
                  <a:cubicBezTo>
                    <a:pt x="354" y="422"/>
                    <a:pt x="233" y="284"/>
                    <a:pt x="171" y="146"/>
                  </a:cubicBezTo>
                  <a:close/>
                  <a:moveTo>
                    <a:pt x="69" y="0"/>
                  </a:moveTo>
                  <a:cubicBezTo>
                    <a:pt x="24" y="0"/>
                    <a:pt x="1" y="46"/>
                    <a:pt x="1" y="92"/>
                  </a:cubicBezTo>
                  <a:cubicBezTo>
                    <a:pt x="42" y="318"/>
                    <a:pt x="231" y="581"/>
                    <a:pt x="485" y="581"/>
                  </a:cubicBezTo>
                  <a:cubicBezTo>
                    <a:pt x="513" y="581"/>
                    <a:pt x="542" y="578"/>
                    <a:pt x="572" y="571"/>
                  </a:cubicBezTo>
                  <a:cubicBezTo>
                    <a:pt x="768" y="527"/>
                    <a:pt x="881" y="337"/>
                    <a:pt x="930" y="161"/>
                  </a:cubicBezTo>
                  <a:lnTo>
                    <a:pt x="930" y="161"/>
                  </a:lnTo>
                  <a:cubicBezTo>
                    <a:pt x="933" y="155"/>
                    <a:pt x="934" y="149"/>
                    <a:pt x="935" y="143"/>
                  </a:cubicBezTo>
                  <a:lnTo>
                    <a:pt x="935" y="143"/>
                  </a:lnTo>
                  <a:cubicBezTo>
                    <a:pt x="936" y="141"/>
                    <a:pt x="936" y="139"/>
                    <a:pt x="937" y="137"/>
                  </a:cubicBezTo>
                  <a:cubicBezTo>
                    <a:pt x="943" y="111"/>
                    <a:pt x="937" y="91"/>
                    <a:pt x="924" y="77"/>
                  </a:cubicBezTo>
                  <a:lnTo>
                    <a:pt x="924" y="77"/>
                  </a:lnTo>
                  <a:cubicBezTo>
                    <a:pt x="913" y="59"/>
                    <a:pt x="894" y="46"/>
                    <a:pt x="868" y="46"/>
                  </a:cubicBezTo>
                  <a:cubicBezTo>
                    <a:pt x="594" y="23"/>
                    <a:pt x="343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2"/>
            <p:cNvSpPr/>
            <p:nvPr/>
          </p:nvSpPr>
          <p:spPr>
            <a:xfrm>
              <a:off x="6218859" y="1668343"/>
              <a:ext cx="310036" cy="183010"/>
            </a:xfrm>
            <a:custGeom>
              <a:rect b="b" l="l" r="r" t="t"/>
              <a:pathLst>
                <a:path extrusionOk="0" h="2880" w="4879">
                  <a:moveTo>
                    <a:pt x="2883" y="1"/>
                  </a:moveTo>
                  <a:cubicBezTo>
                    <a:pt x="2155" y="1"/>
                    <a:pt x="1454" y="310"/>
                    <a:pt x="1204" y="591"/>
                  </a:cubicBezTo>
                  <a:cubicBezTo>
                    <a:pt x="758" y="1095"/>
                    <a:pt x="1" y="2880"/>
                    <a:pt x="952" y="2880"/>
                  </a:cubicBezTo>
                  <a:cubicBezTo>
                    <a:pt x="1122" y="2880"/>
                    <a:pt x="1347" y="2823"/>
                    <a:pt x="1637" y="2691"/>
                  </a:cubicBezTo>
                  <a:cubicBezTo>
                    <a:pt x="3098" y="2029"/>
                    <a:pt x="3555" y="843"/>
                    <a:pt x="3555" y="843"/>
                  </a:cubicBezTo>
                  <a:cubicBezTo>
                    <a:pt x="4057" y="1641"/>
                    <a:pt x="4879" y="1893"/>
                    <a:pt x="4879" y="1893"/>
                  </a:cubicBezTo>
                  <a:cubicBezTo>
                    <a:pt x="4655" y="440"/>
                    <a:pt x="3750" y="1"/>
                    <a:pt x="28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2"/>
            <p:cNvSpPr/>
            <p:nvPr/>
          </p:nvSpPr>
          <p:spPr>
            <a:xfrm>
              <a:off x="6218414" y="1820406"/>
              <a:ext cx="105993" cy="101736"/>
            </a:xfrm>
            <a:custGeom>
              <a:rect b="b" l="l" r="r" t="t"/>
              <a:pathLst>
                <a:path extrusionOk="0" h="1601" w="1668">
                  <a:moveTo>
                    <a:pt x="841" y="1"/>
                  </a:moveTo>
                  <a:cubicBezTo>
                    <a:pt x="827" y="1"/>
                    <a:pt x="814" y="1"/>
                    <a:pt x="800" y="2"/>
                  </a:cubicBezTo>
                  <a:cubicBezTo>
                    <a:pt x="343" y="25"/>
                    <a:pt x="1" y="413"/>
                    <a:pt x="24" y="846"/>
                  </a:cubicBezTo>
                  <a:cubicBezTo>
                    <a:pt x="46" y="1266"/>
                    <a:pt x="410" y="1601"/>
                    <a:pt x="827" y="1601"/>
                  </a:cubicBezTo>
                  <a:cubicBezTo>
                    <a:pt x="841" y="1601"/>
                    <a:pt x="855" y="1600"/>
                    <a:pt x="868" y="1599"/>
                  </a:cubicBezTo>
                  <a:cubicBezTo>
                    <a:pt x="1325" y="1577"/>
                    <a:pt x="1667" y="1211"/>
                    <a:pt x="1644" y="755"/>
                  </a:cubicBezTo>
                  <a:cubicBezTo>
                    <a:pt x="1622" y="335"/>
                    <a:pt x="1258" y="1"/>
                    <a:pt x="8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2"/>
            <p:cNvSpPr/>
            <p:nvPr/>
          </p:nvSpPr>
          <p:spPr>
            <a:xfrm>
              <a:off x="6257621" y="1841884"/>
              <a:ext cx="47913" cy="40669"/>
            </a:xfrm>
            <a:custGeom>
              <a:rect b="b" l="l" r="r" t="t"/>
              <a:pathLst>
                <a:path extrusionOk="0" h="640" w="754">
                  <a:moveTo>
                    <a:pt x="201" y="0"/>
                  </a:moveTo>
                  <a:cubicBezTo>
                    <a:pt x="172" y="0"/>
                    <a:pt x="144" y="2"/>
                    <a:pt x="114" y="6"/>
                  </a:cubicBezTo>
                  <a:cubicBezTo>
                    <a:pt x="0" y="29"/>
                    <a:pt x="0" y="189"/>
                    <a:pt x="114" y="189"/>
                  </a:cubicBezTo>
                  <a:cubicBezTo>
                    <a:pt x="146" y="183"/>
                    <a:pt x="177" y="180"/>
                    <a:pt x="208" y="180"/>
                  </a:cubicBezTo>
                  <a:cubicBezTo>
                    <a:pt x="414" y="180"/>
                    <a:pt x="571" y="315"/>
                    <a:pt x="571" y="554"/>
                  </a:cubicBezTo>
                  <a:cubicBezTo>
                    <a:pt x="571" y="611"/>
                    <a:pt x="617" y="639"/>
                    <a:pt x="662" y="639"/>
                  </a:cubicBezTo>
                  <a:cubicBezTo>
                    <a:pt x="708" y="639"/>
                    <a:pt x="754" y="611"/>
                    <a:pt x="754" y="554"/>
                  </a:cubicBezTo>
                  <a:cubicBezTo>
                    <a:pt x="754" y="220"/>
                    <a:pt x="505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2"/>
            <p:cNvSpPr/>
            <p:nvPr/>
          </p:nvSpPr>
          <p:spPr>
            <a:xfrm>
              <a:off x="6476659" y="1787998"/>
              <a:ext cx="37301" cy="12391"/>
            </a:xfrm>
            <a:custGeom>
              <a:rect b="b" l="l" r="r" t="t"/>
              <a:pathLst>
                <a:path extrusionOk="0" h="195" w="587">
                  <a:moveTo>
                    <a:pt x="201" y="1"/>
                  </a:moveTo>
                  <a:cubicBezTo>
                    <a:pt x="165" y="1"/>
                    <a:pt x="128" y="3"/>
                    <a:pt x="91" y="10"/>
                  </a:cubicBezTo>
                  <a:cubicBezTo>
                    <a:pt x="6" y="10"/>
                    <a:pt x="0" y="149"/>
                    <a:pt x="74" y="149"/>
                  </a:cubicBezTo>
                  <a:cubicBezTo>
                    <a:pt x="79" y="149"/>
                    <a:pt x="85" y="148"/>
                    <a:pt x="91" y="146"/>
                  </a:cubicBezTo>
                  <a:cubicBezTo>
                    <a:pt x="228" y="146"/>
                    <a:pt x="342" y="146"/>
                    <a:pt x="456" y="192"/>
                  </a:cubicBezTo>
                  <a:cubicBezTo>
                    <a:pt x="463" y="194"/>
                    <a:pt x="470" y="195"/>
                    <a:pt x="476" y="195"/>
                  </a:cubicBezTo>
                  <a:cubicBezTo>
                    <a:pt x="554" y="195"/>
                    <a:pt x="586" y="76"/>
                    <a:pt x="502" y="55"/>
                  </a:cubicBezTo>
                  <a:cubicBezTo>
                    <a:pt x="402" y="22"/>
                    <a:pt x="302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2"/>
            <p:cNvSpPr/>
            <p:nvPr/>
          </p:nvSpPr>
          <p:spPr>
            <a:xfrm>
              <a:off x="6381723" y="1789841"/>
              <a:ext cx="37936" cy="23194"/>
            </a:xfrm>
            <a:custGeom>
              <a:rect b="b" l="l" r="r" t="t"/>
              <a:pathLst>
                <a:path extrusionOk="0" h="365" w="597">
                  <a:moveTo>
                    <a:pt x="509" y="1"/>
                  </a:moveTo>
                  <a:cubicBezTo>
                    <a:pt x="503" y="1"/>
                    <a:pt x="497" y="2"/>
                    <a:pt x="490" y="3"/>
                  </a:cubicBezTo>
                  <a:cubicBezTo>
                    <a:pt x="330" y="49"/>
                    <a:pt x="193" y="140"/>
                    <a:pt x="56" y="232"/>
                  </a:cubicBezTo>
                  <a:cubicBezTo>
                    <a:pt x="1" y="268"/>
                    <a:pt x="34" y="365"/>
                    <a:pt x="86" y="365"/>
                  </a:cubicBezTo>
                  <a:cubicBezTo>
                    <a:pt x="98" y="365"/>
                    <a:pt x="111" y="359"/>
                    <a:pt x="124" y="346"/>
                  </a:cubicBezTo>
                  <a:cubicBezTo>
                    <a:pt x="261" y="254"/>
                    <a:pt x="375" y="186"/>
                    <a:pt x="512" y="140"/>
                  </a:cubicBezTo>
                  <a:cubicBezTo>
                    <a:pt x="597" y="119"/>
                    <a:pt x="584" y="1"/>
                    <a:pt x="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2"/>
            <p:cNvSpPr/>
            <p:nvPr/>
          </p:nvSpPr>
          <p:spPr>
            <a:xfrm>
              <a:off x="6448445" y="1807125"/>
              <a:ext cx="31137" cy="48421"/>
            </a:xfrm>
            <a:custGeom>
              <a:rect b="b" l="l" r="r" t="t"/>
              <a:pathLst>
                <a:path extrusionOk="0" h="762" w="490">
                  <a:moveTo>
                    <a:pt x="107" y="0"/>
                  </a:moveTo>
                  <a:cubicBezTo>
                    <a:pt x="61" y="0"/>
                    <a:pt x="0" y="54"/>
                    <a:pt x="33" y="119"/>
                  </a:cubicBezTo>
                  <a:cubicBezTo>
                    <a:pt x="113" y="279"/>
                    <a:pt x="193" y="439"/>
                    <a:pt x="304" y="584"/>
                  </a:cubicBezTo>
                  <a:lnTo>
                    <a:pt x="304" y="584"/>
                  </a:lnTo>
                  <a:cubicBezTo>
                    <a:pt x="236" y="609"/>
                    <a:pt x="169" y="622"/>
                    <a:pt x="102" y="622"/>
                  </a:cubicBezTo>
                  <a:cubicBezTo>
                    <a:pt x="17" y="643"/>
                    <a:pt x="50" y="761"/>
                    <a:pt x="127" y="761"/>
                  </a:cubicBezTo>
                  <a:cubicBezTo>
                    <a:pt x="133" y="761"/>
                    <a:pt x="140" y="760"/>
                    <a:pt x="147" y="758"/>
                  </a:cubicBezTo>
                  <a:cubicBezTo>
                    <a:pt x="238" y="758"/>
                    <a:pt x="353" y="713"/>
                    <a:pt x="444" y="667"/>
                  </a:cubicBezTo>
                  <a:cubicBezTo>
                    <a:pt x="467" y="644"/>
                    <a:pt x="490" y="599"/>
                    <a:pt x="467" y="576"/>
                  </a:cubicBezTo>
                  <a:cubicBezTo>
                    <a:pt x="353" y="393"/>
                    <a:pt x="238" y="234"/>
                    <a:pt x="147" y="28"/>
                  </a:cubicBezTo>
                  <a:cubicBezTo>
                    <a:pt x="141" y="9"/>
                    <a:pt x="125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2"/>
            <p:cNvSpPr/>
            <p:nvPr/>
          </p:nvSpPr>
          <p:spPr>
            <a:xfrm>
              <a:off x="6129528" y="1524148"/>
              <a:ext cx="188602" cy="188665"/>
            </a:xfrm>
            <a:custGeom>
              <a:rect b="b" l="l" r="r" t="t"/>
              <a:pathLst>
                <a:path extrusionOk="0" h="2969" w="2968">
                  <a:moveTo>
                    <a:pt x="1484" y="1"/>
                  </a:moveTo>
                  <a:cubicBezTo>
                    <a:pt x="662" y="1"/>
                    <a:pt x="0" y="663"/>
                    <a:pt x="0" y="1484"/>
                  </a:cubicBezTo>
                  <a:cubicBezTo>
                    <a:pt x="0" y="2306"/>
                    <a:pt x="662" y="2968"/>
                    <a:pt x="1484" y="2968"/>
                  </a:cubicBezTo>
                  <a:cubicBezTo>
                    <a:pt x="2305" y="2968"/>
                    <a:pt x="2967" y="2306"/>
                    <a:pt x="2967" y="1484"/>
                  </a:cubicBezTo>
                  <a:cubicBezTo>
                    <a:pt x="2967" y="663"/>
                    <a:pt x="2305" y="1"/>
                    <a:pt x="14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3" name="Google Shape;723;p32"/>
          <p:cNvSpPr/>
          <p:nvPr/>
        </p:nvSpPr>
        <p:spPr>
          <a:xfrm>
            <a:off x="3783307" y="679125"/>
            <a:ext cx="943716" cy="93164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32"/>
          <p:cNvSpPr/>
          <p:nvPr/>
        </p:nvSpPr>
        <p:spPr>
          <a:xfrm>
            <a:off x="829849" y="2336425"/>
            <a:ext cx="3264447" cy="8185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X-TRACT</a:t>
            </a:r>
          </a:p>
        </p:txBody>
      </p:sp>
      <p:sp>
        <p:nvSpPr>
          <p:cNvPr id="725" name="Google Shape;725;p32"/>
          <p:cNvSpPr txBox="1"/>
          <p:nvPr>
            <p:ph idx="2" type="ctrTitle"/>
          </p:nvPr>
        </p:nvSpPr>
        <p:spPr>
          <a:xfrm>
            <a:off x="789325" y="1253325"/>
            <a:ext cx="2493000" cy="926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300"/>
              <a:t>BAR</a:t>
            </a:r>
            <a:endParaRPr sz="8300"/>
          </a:p>
        </p:txBody>
      </p:sp>
      <p:sp>
        <p:nvSpPr>
          <p:cNvPr id="726" name="Google Shape;726;p32"/>
          <p:cNvSpPr txBox="1"/>
          <p:nvPr>
            <p:ph idx="1" type="subTitle"/>
          </p:nvPr>
        </p:nvSpPr>
        <p:spPr>
          <a:xfrm>
            <a:off x="4608521" y="55050"/>
            <a:ext cx="42870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15.S04 SSIM: </a:t>
            </a:r>
            <a:r>
              <a:rPr lang="en">
                <a:latin typeface="Cairo Light"/>
                <a:ea typeface="Cairo Light"/>
                <a:cs typeface="Cairo Light"/>
                <a:sym typeface="Cairo Light"/>
              </a:rPr>
              <a:t>Hands-On Deep Learning</a:t>
            </a:r>
            <a:endParaRPr>
              <a:latin typeface="Cairo Light"/>
              <a:ea typeface="Cairo Light"/>
              <a:cs typeface="Cairo Light"/>
              <a:sym typeface="Cairo Light"/>
            </a:endParaRPr>
          </a:p>
        </p:txBody>
      </p:sp>
      <p:sp>
        <p:nvSpPr>
          <p:cNvPr id="727" name="Google Shape;727;p32"/>
          <p:cNvSpPr/>
          <p:nvPr/>
        </p:nvSpPr>
        <p:spPr>
          <a:xfrm flipH="1">
            <a:off x="4676878" y="2411510"/>
            <a:ext cx="309461" cy="307803"/>
          </a:xfrm>
          <a:custGeom>
            <a:rect b="b" l="l" r="r" t="t"/>
            <a:pathLst>
              <a:path extrusionOk="0" fill="none" h="4270" w="4293">
                <a:moveTo>
                  <a:pt x="1370" y="2306"/>
                </a:moveTo>
                <a:cubicBezTo>
                  <a:pt x="1462" y="2717"/>
                  <a:pt x="1873" y="2991"/>
                  <a:pt x="2283" y="2900"/>
                </a:cubicBezTo>
                <a:cubicBezTo>
                  <a:pt x="2694" y="2786"/>
                  <a:pt x="2968" y="2398"/>
                  <a:pt x="2854" y="1987"/>
                </a:cubicBezTo>
                <a:cubicBezTo>
                  <a:pt x="2763" y="1576"/>
                  <a:pt x="2375" y="1302"/>
                  <a:pt x="1941" y="1393"/>
                </a:cubicBezTo>
                <a:cubicBezTo>
                  <a:pt x="1530" y="1485"/>
                  <a:pt x="1279" y="1895"/>
                  <a:pt x="1370" y="2306"/>
                </a:cubicBezTo>
                <a:close/>
                <a:moveTo>
                  <a:pt x="1348" y="572"/>
                </a:moveTo>
                <a:lnTo>
                  <a:pt x="1348" y="161"/>
                </a:lnTo>
                <a:lnTo>
                  <a:pt x="2032" y="1"/>
                </a:lnTo>
                <a:lnTo>
                  <a:pt x="2215" y="389"/>
                </a:lnTo>
                <a:cubicBezTo>
                  <a:pt x="2375" y="389"/>
                  <a:pt x="2535" y="412"/>
                  <a:pt x="2671" y="457"/>
                </a:cubicBezTo>
                <a:lnTo>
                  <a:pt x="2991" y="161"/>
                </a:lnTo>
                <a:lnTo>
                  <a:pt x="3585" y="549"/>
                </a:lnTo>
                <a:lnTo>
                  <a:pt x="3448" y="937"/>
                </a:lnTo>
                <a:cubicBezTo>
                  <a:pt x="3539" y="1051"/>
                  <a:pt x="3630" y="1188"/>
                  <a:pt x="3699" y="1325"/>
                </a:cubicBezTo>
                <a:lnTo>
                  <a:pt x="4132" y="1325"/>
                </a:lnTo>
                <a:lnTo>
                  <a:pt x="4292" y="2010"/>
                </a:lnTo>
                <a:lnTo>
                  <a:pt x="3904" y="2215"/>
                </a:lnTo>
                <a:cubicBezTo>
                  <a:pt x="3904" y="2352"/>
                  <a:pt x="3881" y="2512"/>
                  <a:pt x="3836" y="2671"/>
                </a:cubicBezTo>
                <a:lnTo>
                  <a:pt x="4132" y="2968"/>
                </a:lnTo>
                <a:lnTo>
                  <a:pt x="3744" y="3562"/>
                </a:lnTo>
                <a:lnTo>
                  <a:pt x="3333" y="3425"/>
                </a:lnTo>
                <a:cubicBezTo>
                  <a:pt x="3219" y="3539"/>
                  <a:pt x="3105" y="3630"/>
                  <a:pt x="2968" y="3699"/>
                </a:cubicBezTo>
                <a:lnTo>
                  <a:pt x="2968" y="4132"/>
                </a:lnTo>
                <a:lnTo>
                  <a:pt x="2261" y="4269"/>
                </a:lnTo>
                <a:lnTo>
                  <a:pt x="2078" y="3881"/>
                </a:lnTo>
                <a:cubicBezTo>
                  <a:pt x="1918" y="3881"/>
                  <a:pt x="1781" y="3858"/>
                  <a:pt x="1622" y="3813"/>
                </a:cubicBezTo>
                <a:lnTo>
                  <a:pt x="1325" y="4109"/>
                </a:lnTo>
                <a:lnTo>
                  <a:pt x="709" y="3744"/>
                </a:lnTo>
                <a:lnTo>
                  <a:pt x="868" y="3333"/>
                </a:lnTo>
                <a:cubicBezTo>
                  <a:pt x="754" y="3219"/>
                  <a:pt x="663" y="3082"/>
                  <a:pt x="594" y="2945"/>
                </a:cubicBezTo>
                <a:lnTo>
                  <a:pt x="161" y="2945"/>
                </a:lnTo>
                <a:lnTo>
                  <a:pt x="1" y="2261"/>
                </a:lnTo>
                <a:lnTo>
                  <a:pt x="389" y="2078"/>
                </a:lnTo>
                <a:cubicBezTo>
                  <a:pt x="412" y="1918"/>
                  <a:pt x="435" y="1758"/>
                  <a:pt x="480" y="1599"/>
                </a:cubicBezTo>
                <a:lnTo>
                  <a:pt x="184" y="1302"/>
                </a:lnTo>
                <a:lnTo>
                  <a:pt x="549" y="708"/>
                </a:lnTo>
                <a:lnTo>
                  <a:pt x="960" y="845"/>
                </a:lnTo>
                <a:cubicBezTo>
                  <a:pt x="1074" y="754"/>
                  <a:pt x="1211" y="663"/>
                  <a:pt x="1348" y="572"/>
                </a:cubicBez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32"/>
          <p:cNvSpPr/>
          <p:nvPr/>
        </p:nvSpPr>
        <p:spPr>
          <a:xfrm>
            <a:off x="4890185" y="2008340"/>
            <a:ext cx="590737" cy="59073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32"/>
          <p:cNvSpPr txBox="1"/>
          <p:nvPr>
            <p:ph idx="1" type="subTitle"/>
          </p:nvPr>
        </p:nvSpPr>
        <p:spPr>
          <a:xfrm>
            <a:off x="789322" y="3871975"/>
            <a:ext cx="1329300" cy="47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Group A.7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Ayush </a:t>
            </a:r>
            <a:r>
              <a:rPr b="1" lang="en" sz="1100"/>
              <a:t>Shukla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Dafne </a:t>
            </a:r>
            <a:r>
              <a:rPr b="1" lang="en" sz="1100"/>
              <a:t>Badilla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Gavin </a:t>
            </a:r>
            <a:r>
              <a:rPr b="1" lang="en" sz="1100"/>
              <a:t>Findlay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Rachit </a:t>
            </a:r>
            <a:r>
              <a:rPr b="1" lang="en" sz="1100"/>
              <a:t>Jain</a:t>
            </a:r>
            <a:endParaRPr b="1" sz="850">
              <a:solidFill>
                <a:srgbClr val="2D3B45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1" name="Google Shape;126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25" y="157825"/>
            <a:ext cx="2189901" cy="9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2" name="Google Shape;1262;p41"/>
          <p:cNvSpPr txBox="1"/>
          <p:nvPr>
            <p:ph type="title"/>
          </p:nvPr>
        </p:nvSpPr>
        <p:spPr>
          <a:xfrm>
            <a:off x="1213291" y="368625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263" name="Google Shape;1263;p41"/>
          <p:cNvSpPr/>
          <p:nvPr/>
        </p:nvSpPr>
        <p:spPr>
          <a:xfrm>
            <a:off x="1868550" y="463700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264" name="Google Shape;1264;p41"/>
          <p:cNvSpPr/>
          <p:nvPr/>
        </p:nvSpPr>
        <p:spPr>
          <a:xfrm>
            <a:off x="914400" y="420549"/>
            <a:ext cx="331200" cy="33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265" name="Google Shape;1265;p41"/>
          <p:cNvSpPr txBox="1"/>
          <p:nvPr/>
        </p:nvSpPr>
        <p:spPr>
          <a:xfrm>
            <a:off x="946900" y="488164"/>
            <a:ext cx="2664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19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19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266" name="Google Shape;1266;p41"/>
          <p:cNvSpPr txBox="1"/>
          <p:nvPr>
            <p:ph type="title"/>
          </p:nvPr>
        </p:nvSpPr>
        <p:spPr>
          <a:xfrm>
            <a:off x="914400" y="827950"/>
            <a:ext cx="48525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</a:rPr>
              <a:t>BOUNDING BOXER</a:t>
            </a:r>
            <a:endParaRPr sz="4000">
              <a:solidFill>
                <a:schemeClr val="dk2"/>
              </a:solidFill>
            </a:endParaRPr>
          </a:p>
        </p:txBody>
      </p:sp>
      <p:sp>
        <p:nvSpPr>
          <p:cNvPr id="1267" name="Google Shape;1267;p41"/>
          <p:cNvSpPr txBox="1"/>
          <p:nvPr>
            <p:ph type="title"/>
          </p:nvPr>
        </p:nvSpPr>
        <p:spPr>
          <a:xfrm>
            <a:off x="4677800" y="15346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Model Type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68" name="Google Shape;1268;p41"/>
          <p:cNvSpPr txBox="1"/>
          <p:nvPr>
            <p:ph type="title"/>
          </p:nvPr>
        </p:nvSpPr>
        <p:spPr>
          <a:xfrm>
            <a:off x="4677800" y="344858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OUTPUT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69" name="Google Shape;1269;p41"/>
          <p:cNvSpPr txBox="1"/>
          <p:nvPr>
            <p:ph idx="4294967295" type="subTitle"/>
          </p:nvPr>
        </p:nvSpPr>
        <p:spPr>
          <a:xfrm>
            <a:off x="4677800" y="183914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Canny edge detection to denoise image and extract vital details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Finding intersection point of edges</a:t>
            </a:r>
            <a:endParaRPr sz="1400"/>
          </a:p>
        </p:txBody>
      </p:sp>
      <p:sp>
        <p:nvSpPr>
          <p:cNvPr id="1270" name="Google Shape;1270;p41"/>
          <p:cNvSpPr txBox="1"/>
          <p:nvPr>
            <p:ph idx="4294967295" type="subTitle"/>
          </p:nvPr>
        </p:nvSpPr>
        <p:spPr>
          <a:xfrm>
            <a:off x="4677800" y="3791425"/>
            <a:ext cx="3885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Coordinates for origin, height and width of bounding box around chart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 cropped to bounding box for improved chart classifier</a:t>
            </a:r>
            <a:endParaRPr sz="14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271" name="Google Shape;1271;p41"/>
          <p:cNvSpPr/>
          <p:nvPr/>
        </p:nvSpPr>
        <p:spPr>
          <a:xfrm>
            <a:off x="6585150" y="148400"/>
            <a:ext cx="17283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2" name="Google Shape;127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900" y="1409100"/>
            <a:ext cx="3732249" cy="180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3" name="Google Shape;1273;p41"/>
          <p:cNvSpPr txBox="1"/>
          <p:nvPr/>
        </p:nvSpPr>
        <p:spPr>
          <a:xfrm>
            <a:off x="1152675" y="4624025"/>
            <a:ext cx="222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Fig: Ground truth bounding box and model prediction of chart after canny edge detection</a:t>
            </a:r>
            <a:endParaRPr sz="800"/>
          </a:p>
        </p:txBody>
      </p:sp>
      <p:sp>
        <p:nvSpPr>
          <p:cNvPr id="1274" name="Google Shape;1274;p41"/>
          <p:cNvSpPr txBox="1"/>
          <p:nvPr>
            <p:ph type="title"/>
          </p:nvPr>
        </p:nvSpPr>
        <p:spPr>
          <a:xfrm>
            <a:off x="4677800" y="2569628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INPUT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75" name="Google Shape;1275;p41"/>
          <p:cNvSpPr txBox="1"/>
          <p:nvPr>
            <p:ph idx="4294967295" type="subTitle"/>
          </p:nvPr>
        </p:nvSpPr>
        <p:spPr>
          <a:xfrm>
            <a:off x="4677800" y="2940560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original graph image which is padded into a square for CNN</a:t>
            </a:r>
            <a:endParaRPr sz="1400"/>
          </a:p>
        </p:txBody>
      </p:sp>
      <p:pic>
        <p:nvPicPr>
          <p:cNvPr id="1276" name="Google Shape;1276;p41"/>
          <p:cNvPicPr preferRelativeResize="0"/>
          <p:nvPr/>
        </p:nvPicPr>
        <p:blipFill rotWithShape="1">
          <a:blip r:embed="rId5">
            <a:alphaModFix/>
          </a:blip>
          <a:srcRect b="0" l="421" r="54765" t="14573"/>
          <a:stretch/>
        </p:blipFill>
        <p:spPr>
          <a:xfrm>
            <a:off x="349938" y="3488925"/>
            <a:ext cx="2065675" cy="12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7" name="Google Shape;1277;p41"/>
          <p:cNvPicPr preferRelativeResize="0"/>
          <p:nvPr/>
        </p:nvPicPr>
        <p:blipFill rotWithShape="1">
          <a:blip r:embed="rId5">
            <a:alphaModFix/>
          </a:blip>
          <a:srcRect b="0" l="54483" r="703" t="14573"/>
          <a:stretch/>
        </p:blipFill>
        <p:spPr>
          <a:xfrm>
            <a:off x="2415625" y="3488925"/>
            <a:ext cx="2065675" cy="121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8" name="Google Shape;1278;p41"/>
          <p:cNvSpPr txBox="1"/>
          <p:nvPr/>
        </p:nvSpPr>
        <p:spPr>
          <a:xfrm>
            <a:off x="2337863" y="3214250"/>
            <a:ext cx="222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Predicted</a:t>
            </a:r>
            <a:endParaRPr sz="800"/>
          </a:p>
        </p:txBody>
      </p:sp>
      <p:sp>
        <p:nvSpPr>
          <p:cNvPr id="1279" name="Google Shape;1279;p41"/>
          <p:cNvSpPr txBox="1"/>
          <p:nvPr/>
        </p:nvSpPr>
        <p:spPr>
          <a:xfrm>
            <a:off x="272175" y="3214250"/>
            <a:ext cx="2221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Ground Truth</a:t>
            </a:r>
            <a:endParaRPr sz="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4" name="Google Shape;128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25" y="157825"/>
            <a:ext cx="2189901" cy="9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5" name="Google Shape;128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825" y="1458450"/>
            <a:ext cx="3551400" cy="3315437"/>
          </a:xfrm>
          <a:prstGeom prst="rect">
            <a:avLst/>
          </a:prstGeom>
          <a:noFill/>
          <a:ln>
            <a:noFill/>
          </a:ln>
        </p:spPr>
      </p:pic>
      <p:sp>
        <p:nvSpPr>
          <p:cNvPr id="1286" name="Google Shape;1286;p42"/>
          <p:cNvSpPr txBox="1"/>
          <p:nvPr>
            <p:ph type="title"/>
          </p:nvPr>
        </p:nvSpPr>
        <p:spPr>
          <a:xfrm>
            <a:off x="1213291" y="368625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287" name="Google Shape;1287;p42"/>
          <p:cNvSpPr/>
          <p:nvPr/>
        </p:nvSpPr>
        <p:spPr>
          <a:xfrm>
            <a:off x="1868550" y="463700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288" name="Google Shape;1288;p42"/>
          <p:cNvSpPr/>
          <p:nvPr/>
        </p:nvSpPr>
        <p:spPr>
          <a:xfrm>
            <a:off x="914400" y="420549"/>
            <a:ext cx="331200" cy="33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289" name="Google Shape;1289;p42"/>
          <p:cNvSpPr txBox="1"/>
          <p:nvPr/>
        </p:nvSpPr>
        <p:spPr>
          <a:xfrm>
            <a:off x="946900" y="488164"/>
            <a:ext cx="2664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19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19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290" name="Google Shape;1290;p42"/>
          <p:cNvSpPr txBox="1"/>
          <p:nvPr>
            <p:ph type="title"/>
          </p:nvPr>
        </p:nvSpPr>
        <p:spPr>
          <a:xfrm>
            <a:off x="914400" y="827950"/>
            <a:ext cx="48525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</a:rPr>
              <a:t>cHART CLASSIFIER</a:t>
            </a:r>
            <a:endParaRPr sz="4000">
              <a:solidFill>
                <a:schemeClr val="dk2"/>
              </a:solidFill>
            </a:endParaRPr>
          </a:p>
        </p:txBody>
      </p:sp>
      <p:sp>
        <p:nvSpPr>
          <p:cNvPr id="1291" name="Google Shape;1291;p42"/>
          <p:cNvSpPr txBox="1"/>
          <p:nvPr>
            <p:ph type="title"/>
          </p:nvPr>
        </p:nvSpPr>
        <p:spPr>
          <a:xfrm>
            <a:off x="4677800" y="15346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Model Type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92" name="Google Shape;1292;p42"/>
          <p:cNvSpPr txBox="1"/>
          <p:nvPr>
            <p:ph type="title"/>
          </p:nvPr>
        </p:nvSpPr>
        <p:spPr>
          <a:xfrm>
            <a:off x="4677800" y="279824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INPUT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93" name="Google Shape;1293;p42"/>
          <p:cNvSpPr txBox="1"/>
          <p:nvPr>
            <p:ph type="title"/>
          </p:nvPr>
        </p:nvSpPr>
        <p:spPr>
          <a:xfrm>
            <a:off x="4677800" y="383323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OUT</a:t>
            </a:r>
            <a:r>
              <a:rPr lang="en" sz="1800">
                <a:highlight>
                  <a:schemeClr val="dk2"/>
                </a:highlight>
              </a:rPr>
              <a:t>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294" name="Google Shape;1294;p42"/>
          <p:cNvSpPr txBox="1"/>
          <p:nvPr>
            <p:ph idx="4294967295" type="subTitle"/>
          </p:nvPr>
        </p:nvSpPr>
        <p:spPr>
          <a:xfrm>
            <a:off x="4677800" y="183914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CNN to classify image into one of the five chart categories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Experimented with wider and deeper models</a:t>
            </a:r>
            <a:endParaRPr sz="1400"/>
          </a:p>
        </p:txBody>
      </p:sp>
      <p:sp>
        <p:nvSpPr>
          <p:cNvPr id="1295" name="Google Shape;1295;p42"/>
          <p:cNvSpPr txBox="1"/>
          <p:nvPr>
            <p:ph idx="4294967295" type="subTitle"/>
          </p:nvPr>
        </p:nvSpPr>
        <p:spPr>
          <a:xfrm>
            <a:off x="4677800" y="310273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Cropped image from origin of bounding box to image borders</a:t>
            </a:r>
            <a:endParaRPr sz="1400"/>
          </a:p>
        </p:txBody>
      </p:sp>
      <p:sp>
        <p:nvSpPr>
          <p:cNvPr id="1296" name="Google Shape;1296;p42"/>
          <p:cNvSpPr txBox="1"/>
          <p:nvPr>
            <p:ph idx="4294967295" type="subTitle"/>
          </p:nvPr>
        </p:nvSpPr>
        <p:spPr>
          <a:xfrm>
            <a:off x="4677800" y="413772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One of five chart labels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Train accuracy: 1.0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Test accuracy: 0.9966</a:t>
            </a:r>
            <a:endParaRPr sz="1400"/>
          </a:p>
        </p:txBody>
      </p:sp>
      <p:sp>
        <p:nvSpPr>
          <p:cNvPr id="1297" name="Google Shape;1297;p42"/>
          <p:cNvSpPr/>
          <p:nvPr/>
        </p:nvSpPr>
        <p:spPr>
          <a:xfrm>
            <a:off x="7152550" y="148400"/>
            <a:ext cx="11610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42"/>
          <p:cNvSpPr/>
          <p:nvPr/>
        </p:nvSpPr>
        <p:spPr>
          <a:xfrm>
            <a:off x="5535300" y="148400"/>
            <a:ext cx="11610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42"/>
          <p:cNvSpPr/>
          <p:nvPr/>
        </p:nvSpPr>
        <p:spPr>
          <a:xfrm>
            <a:off x="6696300" y="671600"/>
            <a:ext cx="456300" cy="4350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4" name="Google Shape;130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25" y="157825"/>
            <a:ext cx="2189901" cy="9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5" name="Google Shape;1305;p43"/>
          <p:cNvSpPr txBox="1"/>
          <p:nvPr>
            <p:ph type="title"/>
          </p:nvPr>
        </p:nvSpPr>
        <p:spPr>
          <a:xfrm>
            <a:off x="1213291" y="368625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306" name="Google Shape;1306;p43"/>
          <p:cNvSpPr/>
          <p:nvPr/>
        </p:nvSpPr>
        <p:spPr>
          <a:xfrm>
            <a:off x="1868550" y="463700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307" name="Google Shape;1307;p43"/>
          <p:cNvSpPr/>
          <p:nvPr/>
        </p:nvSpPr>
        <p:spPr>
          <a:xfrm>
            <a:off x="914400" y="420549"/>
            <a:ext cx="331200" cy="33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308" name="Google Shape;1308;p43"/>
          <p:cNvSpPr txBox="1"/>
          <p:nvPr/>
        </p:nvSpPr>
        <p:spPr>
          <a:xfrm>
            <a:off x="946900" y="488164"/>
            <a:ext cx="2664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19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19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09" name="Google Shape;1309;p43"/>
          <p:cNvSpPr txBox="1"/>
          <p:nvPr>
            <p:ph type="title"/>
          </p:nvPr>
        </p:nvSpPr>
        <p:spPr>
          <a:xfrm>
            <a:off x="914400" y="827950"/>
            <a:ext cx="56769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</a:rPr>
              <a:t>TEXT</a:t>
            </a:r>
            <a:r>
              <a:rPr lang="en" sz="4000">
                <a:solidFill>
                  <a:schemeClr val="dk2"/>
                </a:solidFill>
              </a:rPr>
              <a:t> recognition</a:t>
            </a:r>
            <a:endParaRPr sz="4000">
              <a:solidFill>
                <a:schemeClr val="dk2"/>
              </a:solidFill>
            </a:endParaRPr>
          </a:p>
        </p:txBody>
      </p:sp>
      <p:sp>
        <p:nvSpPr>
          <p:cNvPr id="1310" name="Google Shape;1310;p43"/>
          <p:cNvSpPr txBox="1"/>
          <p:nvPr>
            <p:ph type="title"/>
          </p:nvPr>
        </p:nvSpPr>
        <p:spPr>
          <a:xfrm>
            <a:off x="4677800" y="15346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Model Type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11" name="Google Shape;1311;p43"/>
          <p:cNvSpPr txBox="1"/>
          <p:nvPr>
            <p:ph idx="4294967295" type="subTitle"/>
          </p:nvPr>
        </p:nvSpPr>
        <p:spPr>
          <a:xfrm>
            <a:off x="4677800" y="183914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Employed pre-trained models to tackle this problem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DBNet to locate text and bound text boxes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ABINet to extract text value</a:t>
            </a:r>
            <a:endParaRPr sz="1400"/>
          </a:p>
        </p:txBody>
      </p:sp>
      <p:pic>
        <p:nvPicPr>
          <p:cNvPr id="1312" name="Google Shape;1312;p43"/>
          <p:cNvPicPr preferRelativeResize="0"/>
          <p:nvPr/>
        </p:nvPicPr>
        <p:blipFill rotWithShape="1">
          <a:blip r:embed="rId4">
            <a:alphaModFix/>
          </a:blip>
          <a:srcRect b="18071" l="9125" r="46339" t="8673"/>
          <a:stretch/>
        </p:blipFill>
        <p:spPr>
          <a:xfrm>
            <a:off x="940013" y="1484613"/>
            <a:ext cx="2595298" cy="1538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3" name="Google Shape;1313;p43"/>
          <p:cNvPicPr preferRelativeResize="0"/>
          <p:nvPr/>
        </p:nvPicPr>
        <p:blipFill rotWithShape="1">
          <a:blip r:embed="rId4">
            <a:alphaModFix/>
          </a:blip>
          <a:srcRect b="17311" l="53389" r="2075" t="8421"/>
          <a:stretch/>
        </p:blipFill>
        <p:spPr>
          <a:xfrm>
            <a:off x="940012" y="3125875"/>
            <a:ext cx="2595300" cy="156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4" name="Google Shape;1314;p43"/>
          <p:cNvSpPr/>
          <p:nvPr/>
        </p:nvSpPr>
        <p:spPr>
          <a:xfrm>
            <a:off x="7152550" y="148400"/>
            <a:ext cx="11610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43"/>
          <p:cNvSpPr/>
          <p:nvPr/>
        </p:nvSpPr>
        <p:spPr>
          <a:xfrm>
            <a:off x="5535300" y="148400"/>
            <a:ext cx="11610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43"/>
          <p:cNvSpPr/>
          <p:nvPr/>
        </p:nvSpPr>
        <p:spPr>
          <a:xfrm>
            <a:off x="6696300" y="137100"/>
            <a:ext cx="456300" cy="4350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43"/>
          <p:cNvSpPr txBox="1"/>
          <p:nvPr>
            <p:ph type="title"/>
          </p:nvPr>
        </p:nvSpPr>
        <p:spPr>
          <a:xfrm>
            <a:off x="4677800" y="287444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INPUT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18" name="Google Shape;1318;p43"/>
          <p:cNvSpPr txBox="1"/>
          <p:nvPr>
            <p:ph type="title"/>
          </p:nvPr>
        </p:nvSpPr>
        <p:spPr>
          <a:xfrm>
            <a:off x="4677800" y="3651205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OUTPUT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19" name="Google Shape;1319;p43"/>
          <p:cNvSpPr txBox="1"/>
          <p:nvPr>
            <p:ph idx="4294967295" type="subTitle"/>
          </p:nvPr>
        </p:nvSpPr>
        <p:spPr>
          <a:xfrm>
            <a:off x="4677800" y="3178929"/>
            <a:ext cx="3678900" cy="43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original graph image, no cropping</a:t>
            </a:r>
            <a:endParaRPr sz="1400"/>
          </a:p>
        </p:txBody>
      </p:sp>
      <p:sp>
        <p:nvSpPr>
          <p:cNvPr id="1320" name="Google Shape;1320;p43"/>
          <p:cNvSpPr txBox="1"/>
          <p:nvPr>
            <p:ph idx="4294967295" type="subTitle"/>
          </p:nvPr>
        </p:nvSpPr>
        <p:spPr>
          <a:xfrm>
            <a:off x="4677800" y="3955700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Bounding box around all the text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Text values</a:t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5" name="Google Shape;132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25" y="157825"/>
            <a:ext cx="2189901" cy="9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6" name="Google Shape;1326;p44"/>
          <p:cNvSpPr txBox="1"/>
          <p:nvPr>
            <p:ph type="title"/>
          </p:nvPr>
        </p:nvSpPr>
        <p:spPr>
          <a:xfrm>
            <a:off x="1213291" y="368625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327" name="Google Shape;1327;p44"/>
          <p:cNvSpPr/>
          <p:nvPr/>
        </p:nvSpPr>
        <p:spPr>
          <a:xfrm>
            <a:off x="1868550" y="463700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328" name="Google Shape;1328;p44"/>
          <p:cNvSpPr/>
          <p:nvPr/>
        </p:nvSpPr>
        <p:spPr>
          <a:xfrm>
            <a:off x="914400" y="420549"/>
            <a:ext cx="331200" cy="33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329" name="Google Shape;1329;p44"/>
          <p:cNvSpPr txBox="1"/>
          <p:nvPr/>
        </p:nvSpPr>
        <p:spPr>
          <a:xfrm>
            <a:off x="946900" y="488164"/>
            <a:ext cx="2664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19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19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30" name="Google Shape;1330;p44"/>
          <p:cNvSpPr txBox="1"/>
          <p:nvPr>
            <p:ph type="title"/>
          </p:nvPr>
        </p:nvSpPr>
        <p:spPr>
          <a:xfrm>
            <a:off x="914400" y="827950"/>
            <a:ext cx="48525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</a:rPr>
              <a:t>TICK extractor</a:t>
            </a:r>
            <a:endParaRPr sz="4000">
              <a:solidFill>
                <a:schemeClr val="dk2"/>
              </a:solidFill>
            </a:endParaRPr>
          </a:p>
        </p:txBody>
      </p:sp>
      <p:sp>
        <p:nvSpPr>
          <p:cNvPr id="1331" name="Google Shape;1331;p44"/>
          <p:cNvSpPr txBox="1"/>
          <p:nvPr>
            <p:ph type="title"/>
          </p:nvPr>
        </p:nvSpPr>
        <p:spPr>
          <a:xfrm>
            <a:off x="4677800" y="13677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Model Type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32" name="Google Shape;1332;p44"/>
          <p:cNvSpPr txBox="1"/>
          <p:nvPr>
            <p:ph type="title"/>
          </p:nvPr>
        </p:nvSpPr>
        <p:spPr>
          <a:xfrm>
            <a:off x="4677800" y="293654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INPUT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33" name="Google Shape;1333;p44"/>
          <p:cNvSpPr txBox="1"/>
          <p:nvPr>
            <p:ph type="title"/>
          </p:nvPr>
        </p:nvSpPr>
        <p:spPr>
          <a:xfrm>
            <a:off x="4677800" y="3790455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OUTPUT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34" name="Google Shape;1334;p44"/>
          <p:cNvSpPr txBox="1"/>
          <p:nvPr>
            <p:ph idx="4294967295" type="subTitle"/>
          </p:nvPr>
        </p:nvSpPr>
        <p:spPr>
          <a:xfrm>
            <a:off x="4677800" y="165664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 bounding box to identify text associated with ticks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Identify if text box is flat or slanted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Calculate location of ticks on axis from text box coordinates</a:t>
            </a:r>
            <a:endParaRPr sz="1400"/>
          </a:p>
        </p:txBody>
      </p:sp>
      <p:sp>
        <p:nvSpPr>
          <p:cNvPr id="1335" name="Google Shape;1335;p44"/>
          <p:cNvSpPr txBox="1"/>
          <p:nvPr>
            <p:ph idx="4294967295" type="subTitle"/>
          </p:nvPr>
        </p:nvSpPr>
        <p:spPr>
          <a:xfrm>
            <a:off x="4677800" y="3224960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Bounding box coordinates for labels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Chart origin (x,y) coordinates</a:t>
            </a:r>
            <a:endParaRPr sz="1400"/>
          </a:p>
        </p:txBody>
      </p:sp>
      <p:sp>
        <p:nvSpPr>
          <p:cNvPr id="1336" name="Google Shape;1336;p44"/>
          <p:cNvSpPr txBox="1"/>
          <p:nvPr>
            <p:ph idx="4294967295" type="subTitle"/>
          </p:nvPr>
        </p:nvSpPr>
        <p:spPr>
          <a:xfrm>
            <a:off x="4677800" y="4108150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(x,y) coordinates for each x and y axis tick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Value/text associated with each tick</a:t>
            </a:r>
            <a:endParaRPr sz="1400"/>
          </a:p>
        </p:txBody>
      </p:sp>
      <p:pic>
        <p:nvPicPr>
          <p:cNvPr id="1337" name="Google Shape;1337;p44"/>
          <p:cNvPicPr preferRelativeResize="0"/>
          <p:nvPr/>
        </p:nvPicPr>
        <p:blipFill rotWithShape="1">
          <a:blip r:embed="rId4">
            <a:alphaModFix/>
          </a:blip>
          <a:srcRect b="9918" l="8725" r="0" t="2615"/>
          <a:stretch/>
        </p:blipFill>
        <p:spPr>
          <a:xfrm>
            <a:off x="224800" y="1839150"/>
            <a:ext cx="4122925" cy="248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44"/>
          <p:cNvSpPr/>
          <p:nvPr/>
        </p:nvSpPr>
        <p:spPr>
          <a:xfrm>
            <a:off x="7727750" y="148400"/>
            <a:ext cx="5859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44"/>
          <p:cNvSpPr/>
          <p:nvPr/>
        </p:nvSpPr>
        <p:spPr>
          <a:xfrm>
            <a:off x="6124850" y="148400"/>
            <a:ext cx="11445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4" name="Google Shape;134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2025" y="157825"/>
            <a:ext cx="2189901" cy="9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5" name="Google Shape;1345;p45"/>
          <p:cNvSpPr txBox="1"/>
          <p:nvPr>
            <p:ph type="title"/>
          </p:nvPr>
        </p:nvSpPr>
        <p:spPr>
          <a:xfrm>
            <a:off x="1213291" y="368625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346" name="Google Shape;1346;p45"/>
          <p:cNvSpPr/>
          <p:nvPr/>
        </p:nvSpPr>
        <p:spPr>
          <a:xfrm>
            <a:off x="1868550" y="463700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347" name="Google Shape;1347;p45"/>
          <p:cNvSpPr/>
          <p:nvPr/>
        </p:nvSpPr>
        <p:spPr>
          <a:xfrm>
            <a:off x="914400" y="420549"/>
            <a:ext cx="331200" cy="33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348" name="Google Shape;1348;p45"/>
          <p:cNvSpPr txBox="1"/>
          <p:nvPr/>
        </p:nvSpPr>
        <p:spPr>
          <a:xfrm>
            <a:off x="946900" y="488164"/>
            <a:ext cx="266400" cy="1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19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19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1349" name="Google Shape;1349;p45"/>
          <p:cNvSpPr txBox="1"/>
          <p:nvPr>
            <p:ph type="title"/>
          </p:nvPr>
        </p:nvSpPr>
        <p:spPr>
          <a:xfrm>
            <a:off x="914400" y="827950"/>
            <a:ext cx="48525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</a:rPr>
              <a:t>EDGE DETECTOR</a:t>
            </a:r>
            <a:endParaRPr sz="4000">
              <a:solidFill>
                <a:schemeClr val="dk2"/>
              </a:solidFill>
            </a:endParaRPr>
          </a:p>
        </p:txBody>
      </p:sp>
      <p:sp>
        <p:nvSpPr>
          <p:cNvPr id="1350" name="Google Shape;1350;p45"/>
          <p:cNvSpPr txBox="1"/>
          <p:nvPr>
            <p:ph type="title"/>
          </p:nvPr>
        </p:nvSpPr>
        <p:spPr>
          <a:xfrm>
            <a:off x="4525400" y="15346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Model Type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51" name="Google Shape;1351;p45"/>
          <p:cNvSpPr txBox="1"/>
          <p:nvPr>
            <p:ph idx="4294967295" type="subTitle"/>
          </p:nvPr>
        </p:nvSpPr>
        <p:spPr>
          <a:xfrm>
            <a:off x="4525400" y="183914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Horizontal</a:t>
            </a:r>
            <a:r>
              <a:rPr lang="en" sz="1400"/>
              <a:t> Edge Detector to find the tops of bars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 binary image to apply gradient on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 y-coordinates and tick mark locations/labels to estimate numeric value</a:t>
            </a:r>
            <a:endParaRPr sz="1400"/>
          </a:p>
        </p:txBody>
      </p:sp>
      <p:sp>
        <p:nvSpPr>
          <p:cNvPr id="1352" name="Google Shape;1352;p45"/>
          <p:cNvSpPr txBox="1"/>
          <p:nvPr>
            <p:ph type="title"/>
          </p:nvPr>
        </p:nvSpPr>
        <p:spPr>
          <a:xfrm>
            <a:off x="4525400" y="302684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INPUT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53" name="Google Shape;1353;p45"/>
          <p:cNvSpPr txBox="1"/>
          <p:nvPr>
            <p:ph idx="4294967295" type="subTitle"/>
          </p:nvPr>
        </p:nvSpPr>
        <p:spPr>
          <a:xfrm>
            <a:off x="4525400" y="333133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Bounding box around the chart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Locations for the ticks on X and Y axes</a:t>
            </a:r>
            <a:endParaRPr sz="1400"/>
          </a:p>
        </p:txBody>
      </p:sp>
      <p:sp>
        <p:nvSpPr>
          <p:cNvPr id="1354" name="Google Shape;1354;p45"/>
          <p:cNvSpPr txBox="1"/>
          <p:nvPr>
            <p:ph type="title"/>
          </p:nvPr>
        </p:nvSpPr>
        <p:spPr>
          <a:xfrm>
            <a:off x="4525400" y="406183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OUTPUT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1355" name="Google Shape;1355;p45"/>
          <p:cNvSpPr txBox="1"/>
          <p:nvPr>
            <p:ph idx="4294967295" type="subTitle"/>
          </p:nvPr>
        </p:nvSpPr>
        <p:spPr>
          <a:xfrm>
            <a:off x="4525400" y="4366325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Estimate of the numeric value for each bar in the chart</a:t>
            </a:r>
            <a:endParaRPr sz="1400"/>
          </a:p>
        </p:txBody>
      </p:sp>
      <p:pic>
        <p:nvPicPr>
          <p:cNvPr id="1356" name="Google Shape;1356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1624" y="1567150"/>
            <a:ext cx="2392600" cy="8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7" name="Google Shape;135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5274" y="2667750"/>
            <a:ext cx="2676000" cy="196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8" name="Google Shape;1358;p45"/>
          <p:cNvSpPr/>
          <p:nvPr/>
        </p:nvSpPr>
        <p:spPr>
          <a:xfrm>
            <a:off x="6124850" y="148400"/>
            <a:ext cx="1703100" cy="958200"/>
          </a:xfrm>
          <a:prstGeom prst="rect">
            <a:avLst/>
          </a:prstGeom>
          <a:solidFill>
            <a:srgbClr val="FFFFFF">
              <a:alpha val="66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46"/>
          <p:cNvSpPr/>
          <p:nvPr/>
        </p:nvSpPr>
        <p:spPr>
          <a:xfrm>
            <a:off x="5981525" y="1095225"/>
            <a:ext cx="1047300" cy="1047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6"/>
          <p:cNvSpPr txBox="1"/>
          <p:nvPr>
            <p:ph type="title"/>
          </p:nvPr>
        </p:nvSpPr>
        <p:spPr>
          <a:xfrm>
            <a:off x="3733800" y="2291700"/>
            <a:ext cx="38664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</a:t>
            </a:r>
            <a:endParaRPr/>
          </a:p>
        </p:txBody>
      </p:sp>
      <p:sp>
        <p:nvSpPr>
          <p:cNvPr id="1365" name="Google Shape;1365;p46"/>
          <p:cNvSpPr txBox="1"/>
          <p:nvPr>
            <p:ph idx="2" type="title"/>
          </p:nvPr>
        </p:nvSpPr>
        <p:spPr>
          <a:xfrm>
            <a:off x="6084250" y="13089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6" name="Google Shape;1366;p46"/>
          <p:cNvSpPr/>
          <p:nvPr/>
        </p:nvSpPr>
        <p:spPr>
          <a:xfrm>
            <a:off x="6266825" y="2374850"/>
            <a:ext cx="1805190" cy="45350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Staatliches"/>
              </a:rPr>
              <a:t>RESULTS</a:t>
            </a:r>
          </a:p>
        </p:txBody>
      </p:sp>
      <p:grpSp>
        <p:nvGrpSpPr>
          <p:cNvPr id="1367" name="Google Shape;1367;p46"/>
          <p:cNvGrpSpPr/>
          <p:nvPr/>
        </p:nvGrpSpPr>
        <p:grpSpPr>
          <a:xfrm>
            <a:off x="835476" y="1800605"/>
            <a:ext cx="2713508" cy="2803501"/>
            <a:chOff x="835476" y="1800605"/>
            <a:chExt cx="2713508" cy="2803501"/>
          </a:xfrm>
        </p:grpSpPr>
        <p:sp>
          <p:nvSpPr>
            <p:cNvPr id="1368" name="Google Shape;1368;p46"/>
            <p:cNvSpPr/>
            <p:nvPr/>
          </p:nvSpPr>
          <p:spPr>
            <a:xfrm>
              <a:off x="2359990" y="2259243"/>
              <a:ext cx="569746" cy="687589"/>
            </a:xfrm>
            <a:custGeom>
              <a:rect b="b" l="l" r="r" t="t"/>
              <a:pathLst>
                <a:path extrusionOk="0" h="6640" w="5502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6"/>
            <p:cNvSpPr/>
            <p:nvPr/>
          </p:nvSpPr>
          <p:spPr>
            <a:xfrm>
              <a:off x="2359990" y="2259243"/>
              <a:ext cx="569746" cy="716273"/>
            </a:xfrm>
            <a:custGeom>
              <a:rect b="b" l="l" r="r" t="t"/>
              <a:pathLst>
                <a:path extrusionOk="0" fill="none" h="6917" w="5502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6"/>
            <p:cNvSpPr/>
            <p:nvPr/>
          </p:nvSpPr>
          <p:spPr>
            <a:xfrm>
              <a:off x="2560055" y="2733726"/>
              <a:ext cx="44528" cy="59957"/>
            </a:xfrm>
            <a:custGeom>
              <a:rect b="b" l="l" r="r" t="t"/>
              <a:pathLst>
                <a:path extrusionOk="0" h="579" w="43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6"/>
            <p:cNvSpPr/>
            <p:nvPr/>
          </p:nvSpPr>
          <p:spPr>
            <a:xfrm>
              <a:off x="2671996" y="2745945"/>
              <a:ext cx="51673" cy="57782"/>
            </a:xfrm>
            <a:custGeom>
              <a:rect b="b" l="l" r="r" t="t"/>
              <a:pathLst>
                <a:path extrusionOk="0" h="558" w="499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6"/>
            <p:cNvSpPr/>
            <p:nvPr/>
          </p:nvSpPr>
          <p:spPr>
            <a:xfrm>
              <a:off x="2693328" y="2610290"/>
              <a:ext cx="23714" cy="63892"/>
            </a:xfrm>
            <a:custGeom>
              <a:rect b="b" l="l" r="r" t="t"/>
              <a:pathLst>
                <a:path extrusionOk="0" h="617" w="229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6"/>
            <p:cNvSpPr/>
            <p:nvPr/>
          </p:nvSpPr>
          <p:spPr>
            <a:xfrm>
              <a:off x="2767783" y="2435285"/>
              <a:ext cx="35726" cy="92576"/>
            </a:xfrm>
            <a:custGeom>
              <a:rect b="b" l="l" r="r" t="t"/>
              <a:pathLst>
                <a:path extrusionOk="0" h="894" w="345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6"/>
            <p:cNvSpPr/>
            <p:nvPr/>
          </p:nvSpPr>
          <p:spPr>
            <a:xfrm>
              <a:off x="2270209" y="2512743"/>
              <a:ext cx="99721" cy="45563"/>
            </a:xfrm>
            <a:custGeom>
              <a:rect b="b" l="l" r="r" t="t"/>
              <a:pathLst>
                <a:path extrusionOk="0" h="440" w="963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6"/>
            <p:cNvSpPr/>
            <p:nvPr/>
          </p:nvSpPr>
          <p:spPr>
            <a:xfrm>
              <a:off x="2270209" y="2500316"/>
              <a:ext cx="106452" cy="61614"/>
            </a:xfrm>
            <a:custGeom>
              <a:rect b="b" l="l" r="r" t="t"/>
              <a:pathLst>
                <a:path extrusionOk="0" fill="none" h="595" w="1028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>
              <a:off x="2263064" y="2341983"/>
              <a:ext cx="427982" cy="418456"/>
            </a:xfrm>
            <a:custGeom>
              <a:rect b="b" l="l" r="r" t="t"/>
              <a:pathLst>
                <a:path extrusionOk="0" h="4041" w="4133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>
              <a:off x="2289159" y="2556649"/>
              <a:ext cx="92265" cy="123435"/>
            </a:xfrm>
            <a:custGeom>
              <a:rect b="b" l="l" r="r" t="t"/>
              <a:pathLst>
                <a:path extrusionOk="0" h="1192" w="891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>
              <a:off x="2312769" y="2642185"/>
              <a:ext cx="66274" cy="37900"/>
            </a:xfrm>
            <a:custGeom>
              <a:rect b="b" l="l" r="r" t="t"/>
              <a:pathLst>
                <a:path extrusionOk="0" fill="none" h="366" w="64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6"/>
            <p:cNvSpPr/>
            <p:nvPr/>
          </p:nvSpPr>
          <p:spPr>
            <a:xfrm>
              <a:off x="2310388" y="2616193"/>
              <a:ext cx="68655" cy="37900"/>
            </a:xfrm>
            <a:custGeom>
              <a:rect b="b" l="l" r="r" t="t"/>
              <a:pathLst>
                <a:path extrusionOk="0" fill="none" h="366" w="663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6"/>
            <p:cNvSpPr/>
            <p:nvPr/>
          </p:nvSpPr>
          <p:spPr>
            <a:xfrm>
              <a:off x="2298582" y="2585437"/>
              <a:ext cx="73315" cy="35519"/>
            </a:xfrm>
            <a:custGeom>
              <a:rect b="b" l="l" r="r" t="t"/>
              <a:pathLst>
                <a:path extrusionOk="0" fill="none" h="343" w="708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>
              <a:off x="2291437" y="2554682"/>
              <a:ext cx="71037" cy="37900"/>
            </a:xfrm>
            <a:custGeom>
              <a:rect b="b" l="l" r="r" t="t"/>
              <a:pathLst>
                <a:path extrusionOk="0" fill="none" h="366" w="686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>
              <a:off x="2792532" y="2897341"/>
              <a:ext cx="397227" cy="286219"/>
            </a:xfrm>
            <a:custGeom>
              <a:rect b="b" l="l" r="r" t="t"/>
              <a:pathLst>
                <a:path extrusionOk="0" h="2764" w="3836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>
              <a:off x="2738167" y="2218754"/>
              <a:ext cx="494153" cy="811127"/>
            </a:xfrm>
            <a:custGeom>
              <a:rect b="b" l="l" r="r" t="t"/>
              <a:pathLst>
                <a:path extrusionOk="0" h="7833" w="4772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>
              <a:off x="2738167" y="2211920"/>
              <a:ext cx="494153" cy="817961"/>
            </a:xfrm>
            <a:custGeom>
              <a:rect b="b" l="l" r="r" t="t"/>
              <a:pathLst>
                <a:path extrusionOk="0" fill="none" h="7899" w="4772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>
              <a:off x="2837164" y="2365489"/>
              <a:ext cx="59128" cy="66584"/>
            </a:xfrm>
            <a:custGeom>
              <a:rect b="b" l="l" r="r" t="t"/>
              <a:pathLst>
                <a:path extrusionOk="0" h="643" w="571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6"/>
            <p:cNvSpPr/>
            <p:nvPr/>
          </p:nvSpPr>
          <p:spPr>
            <a:xfrm>
              <a:off x="2894222" y="2468422"/>
              <a:ext cx="29616" cy="66274"/>
            </a:xfrm>
            <a:custGeom>
              <a:rect b="b" l="l" r="r" t="t"/>
              <a:pathLst>
                <a:path extrusionOk="0" h="640" w="286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2985245" y="2362072"/>
              <a:ext cx="28373" cy="61510"/>
            </a:xfrm>
            <a:custGeom>
              <a:rect b="b" l="l" r="r" t="t"/>
              <a:pathLst>
                <a:path extrusionOk="0" h="594" w="274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>
              <a:off x="3040646" y="2493896"/>
              <a:ext cx="52294" cy="70933"/>
            </a:xfrm>
            <a:custGeom>
              <a:rect b="b" l="l" r="r" t="t"/>
              <a:pathLst>
                <a:path extrusionOk="0" h="685" w="505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>
              <a:off x="2761466" y="2735901"/>
              <a:ext cx="61510" cy="48670"/>
            </a:xfrm>
            <a:custGeom>
              <a:rect b="b" l="l" r="r" t="t"/>
              <a:pathLst>
                <a:path extrusionOk="0" h="470" w="594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2813347" y="2826924"/>
              <a:ext cx="41317" cy="60785"/>
            </a:xfrm>
            <a:custGeom>
              <a:rect b="b" l="l" r="r" t="t"/>
              <a:pathLst>
                <a:path extrusionOk="0" h="587" w="399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2945998" y="2880151"/>
              <a:ext cx="73212" cy="67723"/>
            </a:xfrm>
            <a:custGeom>
              <a:rect b="b" l="l" r="r" t="t"/>
              <a:pathLst>
                <a:path extrusionOk="0" h="654" w="707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>
              <a:off x="3069123" y="2926957"/>
              <a:ext cx="26095" cy="56850"/>
            </a:xfrm>
            <a:custGeom>
              <a:rect b="b" l="l" r="r" t="t"/>
              <a:pathLst>
                <a:path extrusionOk="0" h="549" w="252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>
              <a:off x="2664954" y="2462312"/>
              <a:ext cx="290775" cy="283941"/>
            </a:xfrm>
            <a:custGeom>
              <a:rect b="b" l="l" r="r" t="t"/>
              <a:pathLst>
                <a:path extrusionOk="0" h="2742" w="2808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>
              <a:off x="2671996" y="2448332"/>
              <a:ext cx="283734" cy="297921"/>
            </a:xfrm>
            <a:custGeom>
              <a:rect b="b" l="l" r="r" t="t"/>
              <a:pathLst>
                <a:path extrusionOk="0" fill="none" h="2877" w="274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>
              <a:off x="2681523" y="2561827"/>
              <a:ext cx="61510" cy="85120"/>
            </a:xfrm>
            <a:custGeom>
              <a:rect b="b" l="l" r="r" t="t"/>
              <a:pathLst>
                <a:path extrusionOk="0" fill="none" h="822" w="594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2683801" y="2545259"/>
              <a:ext cx="56850" cy="33137"/>
            </a:xfrm>
            <a:custGeom>
              <a:rect b="b" l="l" r="r" t="t"/>
              <a:pathLst>
                <a:path extrusionOk="0" fill="none" h="320" w="549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>
              <a:off x="2697988" y="2523926"/>
              <a:ext cx="56850" cy="30859"/>
            </a:xfrm>
            <a:custGeom>
              <a:rect b="b" l="l" r="r" t="t"/>
              <a:pathLst>
                <a:path extrusionOk="0" fill="none" h="298" w="549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>
              <a:off x="2709793" y="2500316"/>
              <a:ext cx="66377" cy="28477"/>
            </a:xfrm>
            <a:custGeom>
              <a:rect b="b" l="l" r="r" t="t"/>
              <a:pathLst>
                <a:path extrusionOk="0" fill="none" h="275" w="641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2842238" y="2228488"/>
              <a:ext cx="706746" cy="771880"/>
            </a:xfrm>
            <a:custGeom>
              <a:rect b="b" l="l" r="r" t="t"/>
              <a:pathLst>
                <a:path extrusionOk="0" h="7454" w="6825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6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h="2261" w="1849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6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fill="none" h="2261" w="1849">
                  <a:moveTo>
                    <a:pt x="0" y="1598"/>
                  </a:move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6"/>
            <p:cNvSpPr/>
            <p:nvPr/>
          </p:nvSpPr>
          <p:spPr>
            <a:xfrm>
              <a:off x="2858703" y="2736729"/>
              <a:ext cx="73419" cy="54469"/>
            </a:xfrm>
            <a:custGeom>
              <a:rect b="b" l="l" r="r" t="t"/>
              <a:pathLst>
                <a:path extrusionOk="0" fill="none" h="526" w="709">
                  <a:moveTo>
                    <a:pt x="1" y="0"/>
                  </a:moveTo>
                  <a:lnTo>
                    <a:pt x="709" y="525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2880035" y="2708355"/>
              <a:ext cx="75697" cy="42664"/>
            </a:xfrm>
            <a:custGeom>
              <a:rect b="b" l="l" r="r" t="t"/>
              <a:pathLst>
                <a:path extrusionOk="0" fill="none" h="412" w="731">
                  <a:moveTo>
                    <a:pt x="0" y="0"/>
                  </a:moveTo>
                  <a:lnTo>
                    <a:pt x="731" y="4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2901263" y="2675218"/>
              <a:ext cx="75800" cy="40282"/>
            </a:xfrm>
            <a:custGeom>
              <a:rect b="b" l="l" r="r" t="t"/>
              <a:pathLst>
                <a:path extrusionOk="0" fill="none" h="389" w="732">
                  <a:moveTo>
                    <a:pt x="1" y="1"/>
                  </a:moveTo>
                  <a:lnTo>
                    <a:pt x="731" y="389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2922595" y="2644566"/>
              <a:ext cx="75697" cy="35519"/>
            </a:xfrm>
            <a:custGeom>
              <a:rect b="b" l="l" r="r" t="t"/>
              <a:pathLst>
                <a:path extrusionOk="0" fill="none" h="343" w="731">
                  <a:moveTo>
                    <a:pt x="0" y="0"/>
                  </a:moveTo>
                  <a:lnTo>
                    <a:pt x="731" y="34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2941442" y="2616193"/>
              <a:ext cx="75800" cy="30755"/>
            </a:xfrm>
            <a:custGeom>
              <a:rect b="b" l="l" r="r" t="t"/>
              <a:pathLst>
                <a:path extrusionOk="0" fill="none" h="297" w="732">
                  <a:moveTo>
                    <a:pt x="1" y="0"/>
                  </a:moveTo>
                  <a:lnTo>
                    <a:pt x="731" y="29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2842238" y="2228488"/>
              <a:ext cx="706746" cy="791970"/>
            </a:xfrm>
            <a:custGeom>
              <a:rect b="b" l="l" r="r" t="t"/>
              <a:pathLst>
                <a:path extrusionOk="0" fill="none" h="7648" w="6825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3137676" y="2507461"/>
              <a:ext cx="61510" cy="172622"/>
            </a:xfrm>
            <a:custGeom>
              <a:rect b="b" l="l" r="r" t="t"/>
              <a:pathLst>
                <a:path extrusionOk="0" fill="none" h="1667" w="594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2970126" y="2784882"/>
              <a:ext cx="67930" cy="72590"/>
            </a:xfrm>
            <a:custGeom>
              <a:rect b="b" l="l" r="r" t="t"/>
              <a:pathLst>
                <a:path extrusionOk="0" h="701" w="656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3026563" y="2701210"/>
              <a:ext cx="59128" cy="23921"/>
            </a:xfrm>
            <a:custGeom>
              <a:rect b="b" l="l" r="r" t="t"/>
              <a:pathLst>
                <a:path extrusionOk="0" h="231" w="571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3080721" y="2787160"/>
              <a:ext cx="67723" cy="37797"/>
            </a:xfrm>
            <a:custGeom>
              <a:rect b="b" l="l" r="r" t="t"/>
              <a:pathLst>
                <a:path extrusionOk="0" h="365" w="654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3116240" y="2897237"/>
              <a:ext cx="68862" cy="52501"/>
            </a:xfrm>
            <a:custGeom>
              <a:rect b="b" l="l" r="r" t="t"/>
              <a:pathLst>
                <a:path extrusionOk="0" h="507" w="665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3203846" y="2731966"/>
              <a:ext cx="71037" cy="26095"/>
            </a:xfrm>
            <a:custGeom>
              <a:rect b="b" l="l" r="r" t="t"/>
              <a:pathLst>
                <a:path extrusionOk="0" h="252" w="686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3230977" y="2837694"/>
              <a:ext cx="71658" cy="36347"/>
            </a:xfrm>
            <a:custGeom>
              <a:rect b="b" l="l" r="r" t="t"/>
              <a:pathLst>
                <a:path extrusionOk="0" h="351" w="692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3283686" y="2924990"/>
              <a:ext cx="67620" cy="35519"/>
            </a:xfrm>
            <a:custGeom>
              <a:rect b="b" l="l" r="r" t="t"/>
              <a:pathLst>
                <a:path extrusionOk="0" h="343" w="653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3378438" y="2806938"/>
              <a:ext cx="47841" cy="51880"/>
            </a:xfrm>
            <a:custGeom>
              <a:rect b="b" l="l" r="r" t="t"/>
              <a:pathLst>
                <a:path extrusionOk="0" h="501" w="462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3309678" y="2743771"/>
              <a:ext cx="58093" cy="46599"/>
            </a:xfrm>
            <a:custGeom>
              <a:rect b="b" l="l" r="r" t="t"/>
              <a:pathLst>
                <a:path extrusionOk="0" h="450" w="561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3285239" y="2626548"/>
              <a:ext cx="32205" cy="66481"/>
            </a:xfrm>
            <a:custGeom>
              <a:rect b="b" l="l" r="r" t="t"/>
              <a:pathLst>
                <a:path extrusionOk="0" h="642" w="311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3390036" y="2648605"/>
              <a:ext cx="37590" cy="62856"/>
            </a:xfrm>
            <a:custGeom>
              <a:rect b="b" l="l" r="r" t="t"/>
              <a:pathLst>
                <a:path extrusionOk="0" h="607" w="363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3200015" y="2536146"/>
              <a:ext cx="35208" cy="76008"/>
            </a:xfrm>
            <a:custGeom>
              <a:rect b="b" l="l" r="r" t="t"/>
              <a:pathLst>
                <a:path extrusionOk="0" h="734" w="34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3302326" y="2500938"/>
              <a:ext cx="48980" cy="74558"/>
            </a:xfrm>
            <a:custGeom>
              <a:rect b="b" l="l" r="r" t="t"/>
              <a:pathLst>
                <a:path extrusionOk="0" h="720" w="473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3224143" y="2433938"/>
              <a:ext cx="48463" cy="65859"/>
            </a:xfrm>
            <a:custGeom>
              <a:rect b="b" l="l" r="r" t="t"/>
              <a:pathLst>
                <a:path extrusionOk="0" h="636" w="468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6"/>
            <p:cNvSpPr/>
            <p:nvPr/>
          </p:nvSpPr>
          <p:spPr>
            <a:xfrm>
              <a:off x="3138608" y="2394899"/>
              <a:ext cx="31273" cy="57886"/>
            </a:xfrm>
            <a:custGeom>
              <a:rect b="b" l="l" r="r" t="t"/>
              <a:pathLst>
                <a:path extrusionOk="0" h="559" w="302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6"/>
            <p:cNvSpPr/>
            <p:nvPr/>
          </p:nvSpPr>
          <p:spPr>
            <a:xfrm>
              <a:off x="2901263" y="2181785"/>
              <a:ext cx="231750" cy="168376"/>
            </a:xfrm>
            <a:custGeom>
              <a:rect b="b" l="l" r="r" t="t"/>
              <a:pathLst>
                <a:path extrusionOk="0" h="1626" w="2238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2901263" y="2181268"/>
              <a:ext cx="231750" cy="177385"/>
            </a:xfrm>
            <a:custGeom>
              <a:rect b="b" l="l" r="r" t="t"/>
              <a:pathLst>
                <a:path extrusionOk="0" fill="none" h="1713" w="2238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2832711" y="1880962"/>
              <a:ext cx="326294" cy="397331"/>
            </a:xfrm>
            <a:custGeom>
              <a:rect b="b" l="l" r="r" t="t"/>
              <a:pathLst>
                <a:path extrusionOk="0" h="3837" w="3151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2832711" y="1878684"/>
              <a:ext cx="326294" cy="399609"/>
            </a:xfrm>
            <a:custGeom>
              <a:rect b="b" l="l" r="r" t="t"/>
              <a:pathLst>
                <a:path extrusionOk="0" fill="none" h="3859" w="3151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3071505" y="2020552"/>
              <a:ext cx="37900" cy="37900"/>
            </a:xfrm>
            <a:custGeom>
              <a:rect b="b" l="l" r="r" t="t"/>
              <a:pathLst>
                <a:path extrusionOk="0" fill="none" h="366" w="366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2941442" y="1996839"/>
              <a:ext cx="30859" cy="30859"/>
            </a:xfrm>
            <a:custGeom>
              <a:rect b="b" l="l" r="r" t="t"/>
              <a:pathLst>
                <a:path extrusionOk="0" h="298" w="298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2844516" y="1999220"/>
              <a:ext cx="26199" cy="28477"/>
            </a:xfrm>
            <a:custGeom>
              <a:rect b="b" l="l" r="r" t="t"/>
              <a:pathLst>
                <a:path extrusionOk="0" h="275" w="253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2949209" y="1972814"/>
              <a:ext cx="36658" cy="17604"/>
            </a:xfrm>
            <a:custGeom>
              <a:rect b="b" l="l" r="r" t="t"/>
              <a:pathLst>
                <a:path extrusionOk="0" h="170" w="354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6"/>
            <p:cNvSpPr/>
            <p:nvPr/>
          </p:nvSpPr>
          <p:spPr>
            <a:xfrm>
              <a:off x="2837474" y="1982652"/>
              <a:ext cx="37900" cy="9630"/>
            </a:xfrm>
            <a:custGeom>
              <a:rect b="b" l="l" r="r" t="t"/>
              <a:pathLst>
                <a:path extrusionOk="0" h="93" w="366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6"/>
            <p:cNvSpPr/>
            <p:nvPr/>
          </p:nvSpPr>
          <p:spPr>
            <a:xfrm>
              <a:off x="2880035" y="1994353"/>
              <a:ext cx="30859" cy="54676"/>
            </a:xfrm>
            <a:custGeom>
              <a:rect b="b" l="l" r="r" t="t"/>
              <a:pathLst>
                <a:path extrusionOk="0" h="528" w="298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2809101" y="1800605"/>
              <a:ext cx="345244" cy="217667"/>
            </a:xfrm>
            <a:custGeom>
              <a:rect b="b" l="l" r="r" t="t"/>
              <a:pathLst>
                <a:path extrusionOk="0" h="2102" w="3334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2877653" y="2090244"/>
              <a:ext cx="56850" cy="31480"/>
            </a:xfrm>
            <a:custGeom>
              <a:rect b="b" l="l" r="r" t="t"/>
              <a:pathLst>
                <a:path extrusionOk="0" h="304" w="549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fill="none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2128341" y="3646654"/>
              <a:ext cx="12012" cy="205759"/>
            </a:xfrm>
            <a:custGeom>
              <a:rect b="b" l="l" r="r" t="t"/>
              <a:pathLst>
                <a:path extrusionOk="0" fill="none" h="1987" w="116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2166241" y="3646654"/>
              <a:ext cx="11909" cy="205759"/>
            </a:xfrm>
            <a:custGeom>
              <a:rect b="b" l="l" r="r" t="t"/>
              <a:pathLst>
                <a:path extrusionOk="0" fill="none" h="1987" w="115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2199275" y="3644376"/>
              <a:ext cx="4867" cy="210419"/>
            </a:xfrm>
            <a:custGeom>
              <a:rect b="b" l="l" r="r" t="t"/>
              <a:pathLst>
                <a:path extrusionOk="0" fill="none" h="2032" w="47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2230030" y="3646654"/>
              <a:ext cx="4867" cy="210522"/>
            </a:xfrm>
            <a:custGeom>
              <a:rect b="b" l="l" r="r" t="t"/>
              <a:pathLst>
                <a:path extrusionOk="0" fill="none" h="2033" w="47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h="2922" w="4771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fill="none" h="2922" w="4771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1967626" y="3982375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2012568" y="3956383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1918024" y="3800328"/>
              <a:ext cx="127784" cy="144249"/>
            </a:xfrm>
            <a:custGeom>
              <a:rect b="b" l="l" r="r" t="t"/>
              <a:pathLst>
                <a:path extrusionOk="0" fill="none" h="1393" w="1234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2014950" y="3823938"/>
              <a:ext cx="33137" cy="123020"/>
            </a:xfrm>
            <a:custGeom>
              <a:rect b="b" l="l" r="r" t="t"/>
              <a:pathLst>
                <a:path extrusionOk="0" fill="none" h="1188" w="32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2118917" y="3890005"/>
              <a:ext cx="120639" cy="118568"/>
            </a:xfrm>
            <a:custGeom>
              <a:rect b="b" l="l" r="r" t="t"/>
              <a:pathLst>
                <a:path extrusionOk="0" h="1145" w="1165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fill="none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1620204" y="322363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6"/>
            <p:cNvSpPr/>
            <p:nvPr/>
          </p:nvSpPr>
          <p:spPr>
            <a:xfrm>
              <a:off x="1646196" y="324724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6"/>
            <p:cNvSpPr/>
            <p:nvPr/>
          </p:nvSpPr>
          <p:spPr>
            <a:xfrm>
              <a:off x="1665146" y="3268477"/>
              <a:ext cx="134825" cy="158539"/>
            </a:xfrm>
            <a:custGeom>
              <a:rect b="b" l="l" r="r" t="t"/>
              <a:pathLst>
                <a:path extrusionOk="0" fill="none" h="1531" w="1302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6"/>
            <p:cNvSpPr/>
            <p:nvPr/>
          </p:nvSpPr>
          <p:spPr>
            <a:xfrm>
              <a:off x="1686375" y="3289809"/>
              <a:ext cx="134825" cy="160817"/>
            </a:xfrm>
            <a:custGeom>
              <a:rect b="b" l="l" r="r" t="t"/>
              <a:pathLst>
                <a:path extrusionOk="0" fill="none" h="1553" w="1302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6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h="3562" w="5388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6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fill="none" h="3562" w="5388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6"/>
            <p:cNvSpPr/>
            <p:nvPr/>
          </p:nvSpPr>
          <p:spPr>
            <a:xfrm>
              <a:off x="1381513" y="3363021"/>
              <a:ext cx="21332" cy="71037"/>
            </a:xfrm>
            <a:custGeom>
              <a:rect b="b" l="l" r="r" t="t"/>
              <a:pathLst>
                <a:path extrusionOk="0" fill="none" h="686" w="206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6"/>
            <p:cNvSpPr/>
            <p:nvPr/>
          </p:nvSpPr>
          <p:spPr>
            <a:xfrm>
              <a:off x="1431115" y="3374930"/>
              <a:ext cx="21332" cy="70933"/>
            </a:xfrm>
            <a:custGeom>
              <a:rect b="b" l="l" r="r" t="t"/>
              <a:pathLst>
                <a:path extrusionOk="0" fill="none" h="685" w="206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6"/>
            <p:cNvSpPr/>
            <p:nvPr/>
          </p:nvSpPr>
          <p:spPr>
            <a:xfrm>
              <a:off x="1423970" y="3230680"/>
              <a:ext cx="101792" cy="158435"/>
            </a:xfrm>
            <a:custGeom>
              <a:rect b="b" l="l" r="r" t="t"/>
              <a:pathLst>
                <a:path extrusionOk="0" fill="none" h="1530" w="983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6"/>
            <p:cNvSpPr/>
            <p:nvPr/>
          </p:nvSpPr>
          <p:spPr>
            <a:xfrm>
              <a:off x="1487863" y="3278004"/>
              <a:ext cx="56850" cy="115875"/>
            </a:xfrm>
            <a:custGeom>
              <a:rect b="b" l="l" r="r" t="t"/>
              <a:pathLst>
                <a:path extrusionOk="0" fill="none" h="1119" w="549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1516236" y="3421943"/>
              <a:ext cx="132444" cy="118671"/>
            </a:xfrm>
            <a:custGeom>
              <a:rect b="b" l="l" r="r" t="t"/>
              <a:pathLst>
                <a:path extrusionOk="0" h="1146" w="1279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1610781" y="2686402"/>
              <a:ext cx="1564782" cy="991101"/>
            </a:xfrm>
            <a:custGeom>
              <a:rect b="b" l="l" r="r" t="t"/>
              <a:pathLst>
                <a:path extrusionOk="0" h="9571" w="15111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1610781" y="2675218"/>
              <a:ext cx="1337898" cy="730459"/>
            </a:xfrm>
            <a:custGeom>
              <a:rect b="b" l="l" r="r" t="t"/>
              <a:pathLst>
                <a:path extrusionOk="0" fill="none" h="7054" w="1292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2116536" y="2989607"/>
              <a:ext cx="1118160" cy="420837"/>
            </a:xfrm>
            <a:custGeom>
              <a:rect b="b" l="l" r="r" t="t"/>
              <a:pathLst>
                <a:path extrusionOk="0" fill="none" h="4064" w="10798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6"/>
            <p:cNvSpPr/>
            <p:nvPr/>
          </p:nvSpPr>
          <p:spPr>
            <a:xfrm>
              <a:off x="1993618" y="3025022"/>
              <a:ext cx="378277" cy="652484"/>
            </a:xfrm>
            <a:custGeom>
              <a:rect b="b" l="l" r="r" t="t"/>
              <a:pathLst>
                <a:path extrusionOk="0" fill="none" h="6301" w="3653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2364753" y="3287427"/>
              <a:ext cx="338099" cy="7145"/>
            </a:xfrm>
            <a:custGeom>
              <a:rect b="b" l="l" r="r" t="t"/>
              <a:pathLst>
                <a:path extrusionOk="0" fill="none" h="69" w="3265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2544418" y="3294469"/>
              <a:ext cx="668949" cy="1304865"/>
            </a:xfrm>
            <a:custGeom>
              <a:rect b="b" l="l" r="r" t="t"/>
              <a:pathLst>
                <a:path extrusionOk="0" h="12601" w="646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1691138" y="4102912"/>
              <a:ext cx="666567" cy="501194"/>
            </a:xfrm>
            <a:custGeom>
              <a:rect b="b" l="l" r="r" t="t"/>
              <a:pathLst>
                <a:path extrusionOk="0" h="4840" w="6437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835476" y="3748344"/>
              <a:ext cx="666671" cy="850994"/>
            </a:xfrm>
            <a:custGeom>
              <a:rect b="b" l="l" r="r" t="t"/>
              <a:pathLst>
                <a:path extrusionOk="0" h="8218" w="6438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470" name="Google Shape;1470;p46"/>
          <p:cNvCxnSpPr/>
          <p:nvPr/>
        </p:nvCxnSpPr>
        <p:spPr>
          <a:xfrm>
            <a:off x="558863" y="4604100"/>
            <a:ext cx="3058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1" name="Google Shape;1471;p46"/>
          <p:cNvSpPr/>
          <p:nvPr/>
        </p:nvSpPr>
        <p:spPr>
          <a:xfrm rot="900041">
            <a:off x="1786335" y="1687149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46"/>
          <p:cNvSpPr/>
          <p:nvPr/>
        </p:nvSpPr>
        <p:spPr>
          <a:xfrm rot="900041">
            <a:off x="1274645" y="1951176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46"/>
          <p:cNvSpPr/>
          <p:nvPr/>
        </p:nvSpPr>
        <p:spPr>
          <a:xfrm>
            <a:off x="3589227" y="1141687"/>
            <a:ext cx="658919" cy="65891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p47"/>
          <p:cNvSpPr txBox="1"/>
          <p:nvPr>
            <p:ph type="title"/>
          </p:nvPr>
        </p:nvSpPr>
        <p:spPr>
          <a:xfrm>
            <a:off x="1383066" y="420550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479" name="Google Shape;1479;p47"/>
          <p:cNvSpPr/>
          <p:nvPr/>
        </p:nvSpPr>
        <p:spPr>
          <a:xfrm>
            <a:off x="2038325" y="515625"/>
            <a:ext cx="1014400" cy="2448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RESULTS</a:t>
            </a:r>
          </a:p>
        </p:txBody>
      </p:sp>
      <p:sp>
        <p:nvSpPr>
          <p:cNvPr id="1480" name="Google Shape;1480;p47"/>
          <p:cNvSpPr/>
          <p:nvPr/>
        </p:nvSpPr>
        <p:spPr>
          <a:xfrm>
            <a:off x="914400" y="420546"/>
            <a:ext cx="435000" cy="43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481" name="Google Shape;1481;p47"/>
          <p:cNvSpPr txBox="1"/>
          <p:nvPr/>
        </p:nvSpPr>
        <p:spPr>
          <a:xfrm>
            <a:off x="957086" y="509352"/>
            <a:ext cx="3498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04</a:t>
            </a:r>
            <a:endParaRPr sz="25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cxnSp>
        <p:nvCxnSpPr>
          <p:cNvPr id="1482" name="Google Shape;1482;p47"/>
          <p:cNvCxnSpPr>
            <a:stCxn id="1483" idx="2"/>
            <a:endCxn id="1484" idx="0"/>
          </p:cNvCxnSpPr>
          <p:nvPr/>
        </p:nvCxnSpPr>
        <p:spPr>
          <a:xfrm>
            <a:off x="2122725" y="1399992"/>
            <a:ext cx="479100" cy="9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5" name="Google Shape;1485;p47"/>
          <p:cNvCxnSpPr>
            <a:stCxn id="1484" idx="2"/>
            <a:endCxn id="1486" idx="0"/>
          </p:cNvCxnSpPr>
          <p:nvPr/>
        </p:nvCxnSpPr>
        <p:spPr>
          <a:xfrm>
            <a:off x="4239725" y="1409555"/>
            <a:ext cx="513900" cy="835200"/>
          </a:xfrm>
          <a:prstGeom prst="bentConnector3">
            <a:avLst>
              <a:gd fmla="val 5000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7" name="Google Shape;1487;p47"/>
          <p:cNvCxnSpPr>
            <a:stCxn id="1488" idx="2"/>
            <a:endCxn id="1486" idx="0"/>
          </p:cNvCxnSpPr>
          <p:nvPr/>
        </p:nvCxnSpPr>
        <p:spPr>
          <a:xfrm flipH="1" rot="10800000">
            <a:off x="4239725" y="2245009"/>
            <a:ext cx="513900" cy="1127400"/>
          </a:xfrm>
          <a:prstGeom prst="bentConnector3">
            <a:avLst>
              <a:gd fmla="val 5000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489" name="Google Shape;1489;p47"/>
          <p:cNvGrpSpPr/>
          <p:nvPr/>
        </p:nvGrpSpPr>
        <p:grpSpPr>
          <a:xfrm flipH="1">
            <a:off x="484929" y="1161652"/>
            <a:ext cx="1637796" cy="1689597"/>
            <a:chOff x="6815122" y="1404820"/>
            <a:chExt cx="1307100" cy="1456800"/>
          </a:xfrm>
        </p:grpSpPr>
        <p:sp>
          <p:nvSpPr>
            <p:cNvPr id="1490" name="Google Shape;1490;p47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7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2" name="Google Shape;1492;p47"/>
            <p:cNvGrpSpPr/>
            <p:nvPr/>
          </p:nvGrpSpPr>
          <p:grpSpPr>
            <a:xfrm>
              <a:off x="6815122" y="1404820"/>
              <a:ext cx="1307100" cy="1456800"/>
              <a:chOff x="6815122" y="1532883"/>
              <a:chExt cx="1307100" cy="1456800"/>
            </a:xfrm>
          </p:grpSpPr>
          <p:sp>
            <p:nvSpPr>
              <p:cNvPr id="1493" name="Google Shape;1493;p47"/>
              <p:cNvSpPr/>
              <p:nvPr/>
            </p:nvSpPr>
            <p:spPr>
              <a:xfrm>
                <a:off x="6815122" y="1532883"/>
                <a:ext cx="1307100" cy="14568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47"/>
              <p:cNvSpPr/>
              <p:nvPr/>
            </p:nvSpPr>
            <p:spPr>
              <a:xfrm>
                <a:off x="6815122" y="1532884"/>
                <a:ext cx="1307100" cy="4110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47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47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47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7" name="Google Shape;1497;p47"/>
          <p:cNvSpPr txBox="1"/>
          <p:nvPr>
            <p:ph type="title"/>
          </p:nvPr>
        </p:nvSpPr>
        <p:spPr>
          <a:xfrm>
            <a:off x="574750" y="123811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Bounding</a:t>
            </a:r>
            <a:endParaRPr sz="18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Boxer</a:t>
            </a:r>
            <a:endParaRPr sz="1800"/>
          </a:p>
        </p:txBody>
      </p:sp>
      <p:grpSp>
        <p:nvGrpSpPr>
          <p:cNvPr id="1498" name="Google Shape;1498;p47"/>
          <p:cNvGrpSpPr/>
          <p:nvPr/>
        </p:nvGrpSpPr>
        <p:grpSpPr>
          <a:xfrm flipH="1">
            <a:off x="2601929" y="1161648"/>
            <a:ext cx="1637796" cy="1689604"/>
            <a:chOff x="6815123" y="1404833"/>
            <a:chExt cx="1307100" cy="1456807"/>
          </a:xfrm>
        </p:grpSpPr>
        <p:sp>
          <p:nvSpPr>
            <p:cNvPr id="1499" name="Google Shape;1499;p47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7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1" name="Google Shape;1501;p47"/>
            <p:cNvGrpSpPr/>
            <p:nvPr/>
          </p:nvGrpSpPr>
          <p:grpSpPr>
            <a:xfrm>
              <a:off x="6815123" y="1404833"/>
              <a:ext cx="1307100" cy="1456807"/>
              <a:chOff x="6815123" y="1532895"/>
              <a:chExt cx="1307100" cy="1456807"/>
            </a:xfrm>
          </p:grpSpPr>
          <p:sp>
            <p:nvSpPr>
              <p:cNvPr id="1502" name="Google Shape;1502;p47"/>
              <p:cNvSpPr/>
              <p:nvPr/>
            </p:nvSpPr>
            <p:spPr>
              <a:xfrm>
                <a:off x="6815123" y="1532902"/>
                <a:ext cx="1307100" cy="14568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47"/>
              <p:cNvSpPr/>
              <p:nvPr/>
            </p:nvSpPr>
            <p:spPr>
              <a:xfrm>
                <a:off x="6815123" y="1532895"/>
                <a:ext cx="1307100" cy="4275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47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47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47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06" name="Google Shape;1506;p47"/>
          <p:cNvSpPr txBox="1"/>
          <p:nvPr>
            <p:ph type="title"/>
          </p:nvPr>
        </p:nvSpPr>
        <p:spPr>
          <a:xfrm>
            <a:off x="2679750" y="123776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Chart</a:t>
            </a:r>
            <a:endParaRPr sz="180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classifier</a:t>
            </a:r>
            <a:endParaRPr sz="1800"/>
          </a:p>
        </p:txBody>
      </p:sp>
      <p:grpSp>
        <p:nvGrpSpPr>
          <p:cNvPr id="1507" name="Google Shape;1507;p47"/>
          <p:cNvGrpSpPr/>
          <p:nvPr/>
        </p:nvGrpSpPr>
        <p:grpSpPr>
          <a:xfrm flipH="1">
            <a:off x="2601929" y="3124849"/>
            <a:ext cx="1637796" cy="1689600"/>
            <a:chOff x="6815123" y="1404828"/>
            <a:chExt cx="1307100" cy="1456803"/>
          </a:xfrm>
        </p:grpSpPr>
        <p:sp>
          <p:nvSpPr>
            <p:cNvPr id="1508" name="Google Shape;1508;p47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7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0" name="Google Shape;1510;p47"/>
            <p:cNvGrpSpPr/>
            <p:nvPr/>
          </p:nvGrpSpPr>
          <p:grpSpPr>
            <a:xfrm>
              <a:off x="6815123" y="1404828"/>
              <a:ext cx="1307100" cy="1456803"/>
              <a:chOff x="6815123" y="1532891"/>
              <a:chExt cx="1307100" cy="1456803"/>
            </a:xfrm>
          </p:grpSpPr>
          <p:sp>
            <p:nvSpPr>
              <p:cNvPr id="1511" name="Google Shape;1511;p47"/>
              <p:cNvSpPr/>
              <p:nvPr/>
            </p:nvSpPr>
            <p:spPr>
              <a:xfrm>
                <a:off x="6815123" y="1532893"/>
                <a:ext cx="1307100" cy="14568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47"/>
              <p:cNvSpPr/>
              <p:nvPr/>
            </p:nvSpPr>
            <p:spPr>
              <a:xfrm>
                <a:off x="6815123" y="1532891"/>
                <a:ext cx="1307100" cy="4269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47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47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47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15" name="Google Shape;1515;p47"/>
          <p:cNvSpPr txBox="1"/>
          <p:nvPr>
            <p:ph type="title"/>
          </p:nvPr>
        </p:nvSpPr>
        <p:spPr>
          <a:xfrm>
            <a:off x="2679750" y="321666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TEXT recognition</a:t>
            </a:r>
            <a:endParaRPr sz="1800"/>
          </a:p>
        </p:txBody>
      </p:sp>
      <p:grpSp>
        <p:nvGrpSpPr>
          <p:cNvPr id="1516" name="Google Shape;1516;p47"/>
          <p:cNvGrpSpPr/>
          <p:nvPr/>
        </p:nvGrpSpPr>
        <p:grpSpPr>
          <a:xfrm flipH="1">
            <a:off x="4753704" y="1990200"/>
            <a:ext cx="1637796" cy="1689597"/>
            <a:chOff x="6815130" y="1404820"/>
            <a:chExt cx="1307100" cy="1456800"/>
          </a:xfrm>
        </p:grpSpPr>
        <p:sp>
          <p:nvSpPr>
            <p:cNvPr id="1517" name="Google Shape;1517;p47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7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19" name="Google Shape;1519;p47"/>
            <p:cNvGrpSpPr/>
            <p:nvPr/>
          </p:nvGrpSpPr>
          <p:grpSpPr>
            <a:xfrm>
              <a:off x="6815130" y="1404820"/>
              <a:ext cx="1307100" cy="1456800"/>
              <a:chOff x="6815130" y="1532882"/>
              <a:chExt cx="1307100" cy="1456800"/>
            </a:xfrm>
          </p:grpSpPr>
          <p:sp>
            <p:nvSpPr>
              <p:cNvPr id="1520" name="Google Shape;1520;p47"/>
              <p:cNvSpPr/>
              <p:nvPr/>
            </p:nvSpPr>
            <p:spPr>
              <a:xfrm>
                <a:off x="6815130" y="1532882"/>
                <a:ext cx="1307100" cy="14568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47"/>
              <p:cNvSpPr/>
              <p:nvPr/>
            </p:nvSpPr>
            <p:spPr>
              <a:xfrm>
                <a:off x="6815130" y="1532883"/>
                <a:ext cx="1307100" cy="439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47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47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47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4" name="Google Shape;1524;p47"/>
          <p:cNvSpPr txBox="1"/>
          <p:nvPr>
            <p:ph type="title"/>
          </p:nvPr>
        </p:nvSpPr>
        <p:spPr>
          <a:xfrm>
            <a:off x="4846750" y="206666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TICK EXTRACTOR</a:t>
            </a:r>
            <a:endParaRPr sz="1800"/>
          </a:p>
        </p:txBody>
      </p:sp>
      <p:grpSp>
        <p:nvGrpSpPr>
          <p:cNvPr id="1525" name="Google Shape;1525;p47"/>
          <p:cNvGrpSpPr/>
          <p:nvPr/>
        </p:nvGrpSpPr>
        <p:grpSpPr>
          <a:xfrm flipH="1">
            <a:off x="6997654" y="1990199"/>
            <a:ext cx="1637796" cy="1689597"/>
            <a:chOff x="6815125" y="1404819"/>
            <a:chExt cx="1307100" cy="1456800"/>
          </a:xfrm>
        </p:grpSpPr>
        <p:sp>
          <p:nvSpPr>
            <p:cNvPr id="1526" name="Google Shape;1526;p47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7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8" name="Google Shape;1528;p47"/>
            <p:cNvGrpSpPr/>
            <p:nvPr/>
          </p:nvGrpSpPr>
          <p:grpSpPr>
            <a:xfrm>
              <a:off x="6815125" y="1404819"/>
              <a:ext cx="1307100" cy="1456800"/>
              <a:chOff x="6815125" y="1532882"/>
              <a:chExt cx="1307100" cy="1456800"/>
            </a:xfrm>
          </p:grpSpPr>
          <p:sp>
            <p:nvSpPr>
              <p:cNvPr id="1529" name="Google Shape;1529;p47"/>
              <p:cNvSpPr/>
              <p:nvPr/>
            </p:nvSpPr>
            <p:spPr>
              <a:xfrm>
                <a:off x="6815125" y="1532882"/>
                <a:ext cx="1307100" cy="14568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47"/>
              <p:cNvSpPr/>
              <p:nvPr/>
            </p:nvSpPr>
            <p:spPr>
              <a:xfrm>
                <a:off x="6815125" y="1532882"/>
                <a:ext cx="1307100" cy="439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47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47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47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34" name="Google Shape;1534;p47"/>
          <p:cNvSpPr txBox="1"/>
          <p:nvPr>
            <p:ph type="title"/>
          </p:nvPr>
        </p:nvSpPr>
        <p:spPr>
          <a:xfrm>
            <a:off x="7085025" y="2066538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EDGE DETECTOR</a:t>
            </a:r>
            <a:endParaRPr sz="1800"/>
          </a:p>
        </p:txBody>
      </p:sp>
      <p:cxnSp>
        <p:nvCxnSpPr>
          <p:cNvPr id="1535" name="Google Shape;1535;p47"/>
          <p:cNvCxnSpPr>
            <a:stCxn id="1486" idx="2"/>
            <a:endCxn id="1530" idx="0"/>
          </p:cNvCxnSpPr>
          <p:nvPr/>
        </p:nvCxnSpPr>
        <p:spPr>
          <a:xfrm>
            <a:off x="6391500" y="2244893"/>
            <a:ext cx="606300" cy="600"/>
          </a:xfrm>
          <a:prstGeom prst="bentConnector3">
            <a:avLst>
              <a:gd fmla="val 4998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36" name="Google Shape;1536;p47"/>
          <p:cNvSpPr txBox="1"/>
          <p:nvPr>
            <p:ph idx="4294967295" type="subTitle"/>
          </p:nvPr>
        </p:nvSpPr>
        <p:spPr>
          <a:xfrm>
            <a:off x="544375" y="1730200"/>
            <a:ext cx="1500600" cy="100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Train MAE: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2.97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Test MAE: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3.03</a:t>
            </a:r>
            <a:endParaRPr sz="1700"/>
          </a:p>
        </p:txBody>
      </p:sp>
      <p:sp>
        <p:nvSpPr>
          <p:cNvPr id="1537" name="Google Shape;1537;p47"/>
          <p:cNvSpPr txBox="1"/>
          <p:nvPr>
            <p:ph idx="4294967295" type="subTitle"/>
          </p:nvPr>
        </p:nvSpPr>
        <p:spPr>
          <a:xfrm>
            <a:off x="2668350" y="1741000"/>
            <a:ext cx="1500600" cy="98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Train Accuracy: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0.9997</a:t>
            </a:r>
            <a:endParaRPr b="1" sz="1700">
              <a:latin typeface="Staatliches"/>
              <a:ea typeface="Staatliches"/>
              <a:cs typeface="Staatliches"/>
              <a:sym typeface="Staatliche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Test Accuracy: 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0.831</a:t>
            </a:r>
            <a:endParaRPr sz="1700"/>
          </a:p>
        </p:txBody>
      </p:sp>
      <p:sp>
        <p:nvSpPr>
          <p:cNvPr id="1538" name="Google Shape;1538;p47"/>
          <p:cNvSpPr txBox="1"/>
          <p:nvPr>
            <p:ph idx="4294967295" type="subTitle"/>
          </p:nvPr>
        </p:nvSpPr>
        <p:spPr>
          <a:xfrm>
            <a:off x="2635125" y="3679800"/>
            <a:ext cx="1571400" cy="107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%age of strings beyond 1 levenshtein distance &amp; unmatching numerals*: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44.71%</a:t>
            </a:r>
            <a:endParaRPr sz="1700"/>
          </a:p>
        </p:txBody>
      </p:sp>
      <p:sp>
        <p:nvSpPr>
          <p:cNvPr id="1539" name="Google Shape;1539;p47"/>
          <p:cNvSpPr txBox="1"/>
          <p:nvPr>
            <p:ph idx="4294967295" type="subTitle"/>
          </p:nvPr>
        </p:nvSpPr>
        <p:spPr>
          <a:xfrm>
            <a:off x="4818950" y="2591425"/>
            <a:ext cx="15006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% of ticks labels not detected*</a:t>
            </a:r>
            <a:r>
              <a:rPr lang="en" sz="1400"/>
              <a:t>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7.88%</a:t>
            </a:r>
            <a:endParaRPr/>
          </a:p>
        </p:txBody>
      </p:sp>
      <p:sp>
        <p:nvSpPr>
          <p:cNvPr id="1540" name="Google Shape;1540;p47"/>
          <p:cNvSpPr txBox="1"/>
          <p:nvPr>
            <p:ph idx="4294967295" type="subTitle"/>
          </p:nvPr>
        </p:nvSpPr>
        <p:spPr>
          <a:xfrm>
            <a:off x="7067725" y="2575075"/>
            <a:ext cx="15006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Train RSME: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TBD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Test RSME: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Staatliches"/>
                <a:ea typeface="Staatliches"/>
                <a:cs typeface="Staatliches"/>
                <a:sym typeface="Staatliches"/>
              </a:rPr>
              <a:t>TBD</a:t>
            </a:r>
            <a:endParaRPr/>
          </a:p>
        </p:txBody>
      </p:sp>
      <p:sp>
        <p:nvSpPr>
          <p:cNvPr id="1541" name="Google Shape;1541;p47"/>
          <p:cNvSpPr txBox="1"/>
          <p:nvPr/>
        </p:nvSpPr>
        <p:spPr>
          <a:xfrm>
            <a:off x="4968450" y="4268825"/>
            <a:ext cx="380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dk2"/>
                </a:highlight>
                <a:latin typeface="Cairo"/>
                <a:ea typeface="Cairo"/>
                <a:cs typeface="Cairo"/>
                <a:sym typeface="Cairo"/>
              </a:rPr>
              <a:t>Still working on complete pipeline, so results presented are for each submodule</a:t>
            </a:r>
            <a:endParaRPr b="1">
              <a:highlight>
                <a:schemeClr val="dk2"/>
              </a:highlight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p48"/>
          <p:cNvSpPr/>
          <p:nvPr/>
        </p:nvSpPr>
        <p:spPr>
          <a:xfrm rot="900041">
            <a:off x="1059810" y="3970674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48"/>
          <p:cNvSpPr/>
          <p:nvPr/>
        </p:nvSpPr>
        <p:spPr>
          <a:xfrm rot="900041">
            <a:off x="548120" y="4234701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48"/>
          <p:cNvSpPr/>
          <p:nvPr/>
        </p:nvSpPr>
        <p:spPr>
          <a:xfrm rot="900132">
            <a:off x="8350685" y="716772"/>
            <a:ext cx="395257" cy="395257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9" name="Google Shape;1549;p48"/>
          <p:cNvGrpSpPr/>
          <p:nvPr/>
        </p:nvGrpSpPr>
        <p:grpSpPr>
          <a:xfrm>
            <a:off x="5915052" y="1355100"/>
            <a:ext cx="2260674" cy="3111728"/>
            <a:chOff x="5915052" y="1355100"/>
            <a:chExt cx="2260674" cy="3111728"/>
          </a:xfrm>
        </p:grpSpPr>
        <p:sp>
          <p:nvSpPr>
            <p:cNvPr id="1550" name="Google Shape;1550;p48"/>
            <p:cNvSpPr/>
            <p:nvPr/>
          </p:nvSpPr>
          <p:spPr>
            <a:xfrm>
              <a:off x="6429305" y="1655057"/>
              <a:ext cx="136569" cy="247156"/>
            </a:xfrm>
            <a:custGeom>
              <a:rect b="b" l="l" r="r" t="t"/>
              <a:pathLst>
                <a:path extrusionOk="0" h="3927" w="2170">
                  <a:moveTo>
                    <a:pt x="320" y="1"/>
                  </a:moveTo>
                  <a:lnTo>
                    <a:pt x="320" y="138"/>
                  </a:lnTo>
                  <a:lnTo>
                    <a:pt x="1576" y="138"/>
                  </a:lnTo>
                  <a:cubicBezTo>
                    <a:pt x="1713" y="138"/>
                    <a:pt x="1827" y="183"/>
                    <a:pt x="1918" y="274"/>
                  </a:cubicBezTo>
                  <a:cubicBezTo>
                    <a:pt x="1987" y="366"/>
                    <a:pt x="2032" y="457"/>
                    <a:pt x="2032" y="571"/>
                  </a:cubicBezTo>
                  <a:lnTo>
                    <a:pt x="1987" y="1986"/>
                  </a:lnTo>
                  <a:cubicBezTo>
                    <a:pt x="1941" y="3014"/>
                    <a:pt x="1096" y="3812"/>
                    <a:pt x="46" y="3812"/>
                  </a:cubicBezTo>
                  <a:lnTo>
                    <a:pt x="1" y="3812"/>
                  </a:lnTo>
                  <a:lnTo>
                    <a:pt x="1" y="3927"/>
                  </a:lnTo>
                  <a:lnTo>
                    <a:pt x="46" y="3927"/>
                  </a:lnTo>
                  <a:cubicBezTo>
                    <a:pt x="1165" y="3927"/>
                    <a:pt x="2078" y="3082"/>
                    <a:pt x="2124" y="1986"/>
                  </a:cubicBezTo>
                  <a:lnTo>
                    <a:pt x="2169" y="594"/>
                  </a:lnTo>
                  <a:cubicBezTo>
                    <a:pt x="2169" y="434"/>
                    <a:pt x="2124" y="297"/>
                    <a:pt x="2009" y="183"/>
                  </a:cubicBezTo>
                  <a:cubicBezTo>
                    <a:pt x="1895" y="69"/>
                    <a:pt x="1735" y="1"/>
                    <a:pt x="1576" y="1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6215258" y="2025693"/>
              <a:ext cx="50348" cy="119267"/>
            </a:xfrm>
            <a:custGeom>
              <a:rect b="b" l="l" r="r" t="t"/>
              <a:pathLst>
                <a:path extrusionOk="0" h="1895" w="800">
                  <a:moveTo>
                    <a:pt x="1" y="1"/>
                  </a:moveTo>
                  <a:lnTo>
                    <a:pt x="1" y="1895"/>
                  </a:lnTo>
                  <a:lnTo>
                    <a:pt x="800" y="1895"/>
                  </a:lnTo>
                  <a:lnTo>
                    <a:pt x="80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6113301" y="2144895"/>
              <a:ext cx="254320" cy="51798"/>
            </a:xfrm>
            <a:custGeom>
              <a:rect b="b" l="l" r="r" t="t"/>
              <a:pathLst>
                <a:path extrusionOk="0" h="823" w="4041">
                  <a:moveTo>
                    <a:pt x="776" y="1"/>
                  </a:moveTo>
                  <a:cubicBezTo>
                    <a:pt x="343" y="1"/>
                    <a:pt x="0" y="343"/>
                    <a:pt x="0" y="777"/>
                  </a:cubicBezTo>
                  <a:lnTo>
                    <a:pt x="0" y="823"/>
                  </a:lnTo>
                  <a:lnTo>
                    <a:pt x="4040" y="823"/>
                  </a:lnTo>
                  <a:lnTo>
                    <a:pt x="4040" y="777"/>
                  </a:lnTo>
                  <a:cubicBezTo>
                    <a:pt x="4040" y="343"/>
                    <a:pt x="3698" y="1"/>
                    <a:pt x="32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6060120" y="2196629"/>
              <a:ext cx="360618" cy="71875"/>
            </a:xfrm>
            <a:custGeom>
              <a:rect b="b" l="l" r="r" t="t"/>
              <a:pathLst>
                <a:path extrusionOk="0" h="1142" w="5730">
                  <a:moveTo>
                    <a:pt x="138" y="1"/>
                  </a:moveTo>
                  <a:cubicBezTo>
                    <a:pt x="46" y="1"/>
                    <a:pt x="1" y="46"/>
                    <a:pt x="1" y="138"/>
                  </a:cubicBezTo>
                  <a:lnTo>
                    <a:pt x="1" y="1005"/>
                  </a:lnTo>
                  <a:cubicBezTo>
                    <a:pt x="1" y="1096"/>
                    <a:pt x="46" y="1142"/>
                    <a:pt x="138" y="1142"/>
                  </a:cubicBezTo>
                  <a:lnTo>
                    <a:pt x="5593" y="1142"/>
                  </a:lnTo>
                  <a:cubicBezTo>
                    <a:pt x="5684" y="1142"/>
                    <a:pt x="5730" y="1096"/>
                    <a:pt x="5730" y="1005"/>
                  </a:cubicBezTo>
                  <a:lnTo>
                    <a:pt x="5730" y="138"/>
                  </a:lnTo>
                  <a:cubicBezTo>
                    <a:pt x="5730" y="46"/>
                    <a:pt x="5684" y="1"/>
                    <a:pt x="559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6192286" y="2228223"/>
              <a:ext cx="96291" cy="8685"/>
            </a:xfrm>
            <a:custGeom>
              <a:rect b="b" l="l" r="r" t="t"/>
              <a:pathLst>
                <a:path extrusionOk="0" h="138" w="1530">
                  <a:moveTo>
                    <a:pt x="1" y="1"/>
                  </a:moveTo>
                  <a:lnTo>
                    <a:pt x="1" y="138"/>
                  </a:lnTo>
                  <a:lnTo>
                    <a:pt x="1530" y="138"/>
                  </a:lnTo>
                  <a:lnTo>
                    <a:pt x="15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6199461" y="2005553"/>
              <a:ext cx="81941" cy="44623"/>
            </a:xfrm>
            <a:custGeom>
              <a:rect b="b" l="l" r="r" t="t"/>
              <a:pathLst>
                <a:path extrusionOk="0" h="709" w="1302">
                  <a:moveTo>
                    <a:pt x="115" y="1"/>
                  </a:moveTo>
                  <a:cubicBezTo>
                    <a:pt x="46" y="1"/>
                    <a:pt x="1" y="69"/>
                    <a:pt x="1" y="115"/>
                  </a:cubicBezTo>
                  <a:lnTo>
                    <a:pt x="1" y="594"/>
                  </a:lnTo>
                  <a:cubicBezTo>
                    <a:pt x="1" y="663"/>
                    <a:pt x="46" y="709"/>
                    <a:pt x="115" y="709"/>
                  </a:cubicBezTo>
                  <a:lnTo>
                    <a:pt x="1188" y="709"/>
                  </a:lnTo>
                  <a:cubicBezTo>
                    <a:pt x="1256" y="709"/>
                    <a:pt x="1302" y="663"/>
                    <a:pt x="1302" y="594"/>
                  </a:cubicBezTo>
                  <a:lnTo>
                    <a:pt x="1302" y="115"/>
                  </a:lnTo>
                  <a:cubicBezTo>
                    <a:pt x="1302" y="69"/>
                    <a:pt x="1256" y="1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6031421" y="1567449"/>
              <a:ext cx="418077" cy="461206"/>
            </a:xfrm>
            <a:custGeom>
              <a:rect b="b" l="l" r="r" t="t"/>
              <a:pathLst>
                <a:path extrusionOk="0" h="7328" w="6643">
                  <a:moveTo>
                    <a:pt x="0" y="0"/>
                  </a:moveTo>
                  <a:lnTo>
                    <a:pt x="0" y="1393"/>
                  </a:lnTo>
                  <a:lnTo>
                    <a:pt x="0" y="3881"/>
                  </a:lnTo>
                  <a:cubicBezTo>
                    <a:pt x="0" y="5775"/>
                    <a:pt x="1484" y="7327"/>
                    <a:pt x="3333" y="7327"/>
                  </a:cubicBezTo>
                  <a:cubicBezTo>
                    <a:pt x="5159" y="7327"/>
                    <a:pt x="6642" y="5775"/>
                    <a:pt x="6642" y="3881"/>
                  </a:cubicBezTo>
                  <a:lnTo>
                    <a:pt x="664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6157797" y="1702449"/>
              <a:ext cx="165267" cy="159547"/>
            </a:xfrm>
            <a:custGeom>
              <a:rect b="b" l="l" r="r" t="t"/>
              <a:pathLst>
                <a:path extrusionOk="0" h="2535" w="2626">
                  <a:moveTo>
                    <a:pt x="1302" y="138"/>
                  </a:moveTo>
                  <a:cubicBezTo>
                    <a:pt x="1302" y="138"/>
                    <a:pt x="1325" y="138"/>
                    <a:pt x="1347" y="161"/>
                  </a:cubicBezTo>
                  <a:lnTo>
                    <a:pt x="1644" y="754"/>
                  </a:lnTo>
                  <a:cubicBezTo>
                    <a:pt x="1667" y="800"/>
                    <a:pt x="1735" y="845"/>
                    <a:pt x="1781" y="845"/>
                  </a:cubicBezTo>
                  <a:lnTo>
                    <a:pt x="2443" y="937"/>
                  </a:lnTo>
                  <a:cubicBezTo>
                    <a:pt x="2466" y="937"/>
                    <a:pt x="2489" y="959"/>
                    <a:pt x="2489" y="959"/>
                  </a:cubicBezTo>
                  <a:cubicBezTo>
                    <a:pt x="2489" y="982"/>
                    <a:pt x="2489" y="1005"/>
                    <a:pt x="2466" y="1005"/>
                  </a:cubicBezTo>
                  <a:lnTo>
                    <a:pt x="2009" y="1484"/>
                  </a:lnTo>
                  <a:cubicBezTo>
                    <a:pt x="1964" y="1530"/>
                    <a:pt x="1964" y="1599"/>
                    <a:pt x="1964" y="1644"/>
                  </a:cubicBezTo>
                  <a:lnTo>
                    <a:pt x="2101" y="2306"/>
                  </a:lnTo>
                  <a:cubicBezTo>
                    <a:pt x="2101" y="2329"/>
                    <a:pt x="2078" y="2352"/>
                    <a:pt x="2078" y="2352"/>
                  </a:cubicBezTo>
                  <a:cubicBezTo>
                    <a:pt x="2078" y="2352"/>
                    <a:pt x="2068" y="2362"/>
                    <a:pt x="2054" y="2362"/>
                  </a:cubicBezTo>
                  <a:cubicBezTo>
                    <a:pt x="2047" y="2362"/>
                    <a:pt x="2040" y="2359"/>
                    <a:pt x="2032" y="2352"/>
                  </a:cubicBezTo>
                  <a:lnTo>
                    <a:pt x="1439" y="2078"/>
                  </a:lnTo>
                  <a:cubicBezTo>
                    <a:pt x="1410" y="2059"/>
                    <a:pt x="1381" y="2052"/>
                    <a:pt x="1354" y="2052"/>
                  </a:cubicBezTo>
                  <a:cubicBezTo>
                    <a:pt x="1316" y="2052"/>
                    <a:pt x="1283" y="2065"/>
                    <a:pt x="1256" y="2078"/>
                  </a:cubicBezTo>
                  <a:lnTo>
                    <a:pt x="686" y="2397"/>
                  </a:lnTo>
                  <a:cubicBezTo>
                    <a:pt x="678" y="2405"/>
                    <a:pt x="670" y="2408"/>
                    <a:pt x="663" y="2408"/>
                  </a:cubicBezTo>
                  <a:cubicBezTo>
                    <a:pt x="647" y="2408"/>
                    <a:pt x="632" y="2397"/>
                    <a:pt x="617" y="2397"/>
                  </a:cubicBezTo>
                  <a:cubicBezTo>
                    <a:pt x="617" y="2397"/>
                    <a:pt x="594" y="2375"/>
                    <a:pt x="594" y="2352"/>
                  </a:cubicBezTo>
                  <a:lnTo>
                    <a:pt x="708" y="1690"/>
                  </a:lnTo>
                  <a:cubicBezTo>
                    <a:pt x="708" y="1621"/>
                    <a:pt x="686" y="1576"/>
                    <a:pt x="640" y="1530"/>
                  </a:cubicBezTo>
                  <a:lnTo>
                    <a:pt x="161" y="1074"/>
                  </a:lnTo>
                  <a:cubicBezTo>
                    <a:pt x="138" y="1051"/>
                    <a:pt x="138" y="1028"/>
                    <a:pt x="138" y="1028"/>
                  </a:cubicBezTo>
                  <a:cubicBezTo>
                    <a:pt x="138" y="1028"/>
                    <a:pt x="161" y="1005"/>
                    <a:pt x="183" y="982"/>
                  </a:cubicBezTo>
                  <a:lnTo>
                    <a:pt x="822" y="868"/>
                  </a:lnTo>
                  <a:cubicBezTo>
                    <a:pt x="891" y="868"/>
                    <a:pt x="937" y="823"/>
                    <a:pt x="959" y="777"/>
                  </a:cubicBezTo>
                  <a:lnTo>
                    <a:pt x="1233" y="161"/>
                  </a:lnTo>
                  <a:cubicBezTo>
                    <a:pt x="1256" y="138"/>
                    <a:pt x="1279" y="138"/>
                    <a:pt x="1279" y="138"/>
                  </a:cubicBezTo>
                  <a:close/>
                  <a:moveTo>
                    <a:pt x="1279" y="1"/>
                  </a:moveTo>
                  <a:cubicBezTo>
                    <a:pt x="1211" y="1"/>
                    <a:pt x="1165" y="46"/>
                    <a:pt x="1119" y="115"/>
                  </a:cubicBezTo>
                  <a:lnTo>
                    <a:pt x="845" y="708"/>
                  </a:lnTo>
                  <a:cubicBezTo>
                    <a:pt x="845" y="731"/>
                    <a:pt x="822" y="754"/>
                    <a:pt x="800" y="754"/>
                  </a:cubicBezTo>
                  <a:lnTo>
                    <a:pt x="161" y="868"/>
                  </a:lnTo>
                  <a:cubicBezTo>
                    <a:pt x="92" y="868"/>
                    <a:pt x="24" y="914"/>
                    <a:pt x="1" y="982"/>
                  </a:cubicBezTo>
                  <a:cubicBezTo>
                    <a:pt x="1" y="1051"/>
                    <a:pt x="1" y="1119"/>
                    <a:pt x="69" y="1165"/>
                  </a:cubicBezTo>
                  <a:lnTo>
                    <a:pt x="549" y="1621"/>
                  </a:lnTo>
                  <a:cubicBezTo>
                    <a:pt x="571" y="1644"/>
                    <a:pt x="571" y="1644"/>
                    <a:pt x="571" y="1667"/>
                  </a:cubicBezTo>
                  <a:lnTo>
                    <a:pt x="480" y="2329"/>
                  </a:lnTo>
                  <a:cubicBezTo>
                    <a:pt x="457" y="2397"/>
                    <a:pt x="503" y="2466"/>
                    <a:pt x="549" y="2512"/>
                  </a:cubicBezTo>
                  <a:cubicBezTo>
                    <a:pt x="571" y="2534"/>
                    <a:pt x="617" y="2534"/>
                    <a:pt x="663" y="2534"/>
                  </a:cubicBezTo>
                  <a:cubicBezTo>
                    <a:pt x="686" y="2534"/>
                    <a:pt x="708" y="2534"/>
                    <a:pt x="754" y="2512"/>
                  </a:cubicBezTo>
                  <a:lnTo>
                    <a:pt x="1325" y="2192"/>
                  </a:lnTo>
                  <a:cubicBezTo>
                    <a:pt x="1336" y="2181"/>
                    <a:pt x="1342" y="2175"/>
                    <a:pt x="1347" y="2175"/>
                  </a:cubicBezTo>
                  <a:cubicBezTo>
                    <a:pt x="1353" y="2175"/>
                    <a:pt x="1359" y="2181"/>
                    <a:pt x="1370" y="2192"/>
                  </a:cubicBezTo>
                  <a:lnTo>
                    <a:pt x="1964" y="2489"/>
                  </a:lnTo>
                  <a:cubicBezTo>
                    <a:pt x="1992" y="2498"/>
                    <a:pt x="2020" y="2504"/>
                    <a:pt x="2047" y="2504"/>
                  </a:cubicBezTo>
                  <a:cubicBezTo>
                    <a:pt x="2085" y="2504"/>
                    <a:pt x="2120" y="2493"/>
                    <a:pt x="2146" y="2466"/>
                  </a:cubicBezTo>
                  <a:cubicBezTo>
                    <a:pt x="2215" y="2420"/>
                    <a:pt x="2238" y="2352"/>
                    <a:pt x="2215" y="2283"/>
                  </a:cubicBezTo>
                  <a:lnTo>
                    <a:pt x="2101" y="1621"/>
                  </a:lnTo>
                  <a:cubicBezTo>
                    <a:pt x="2101" y="1621"/>
                    <a:pt x="2101" y="1599"/>
                    <a:pt x="2101" y="1576"/>
                  </a:cubicBezTo>
                  <a:lnTo>
                    <a:pt x="2580" y="1096"/>
                  </a:lnTo>
                  <a:cubicBezTo>
                    <a:pt x="2626" y="1051"/>
                    <a:pt x="2626" y="982"/>
                    <a:pt x="2603" y="914"/>
                  </a:cubicBezTo>
                  <a:cubicBezTo>
                    <a:pt x="2580" y="845"/>
                    <a:pt x="2534" y="800"/>
                    <a:pt x="2466" y="800"/>
                  </a:cubicBezTo>
                  <a:lnTo>
                    <a:pt x="1804" y="708"/>
                  </a:lnTo>
                  <a:cubicBezTo>
                    <a:pt x="1781" y="708"/>
                    <a:pt x="1781" y="708"/>
                    <a:pt x="1758" y="686"/>
                  </a:cubicBezTo>
                  <a:lnTo>
                    <a:pt x="1462" y="115"/>
                  </a:lnTo>
                  <a:cubicBezTo>
                    <a:pt x="1416" y="46"/>
                    <a:pt x="1370" y="1"/>
                    <a:pt x="1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16133" y="1657952"/>
              <a:ext cx="248593" cy="249988"/>
            </a:xfrm>
            <a:custGeom>
              <a:rect b="b" l="l" r="r" t="t"/>
              <a:pathLst>
                <a:path extrusionOk="0" h="3972" w="3950">
                  <a:moveTo>
                    <a:pt x="1987" y="137"/>
                  </a:moveTo>
                  <a:cubicBezTo>
                    <a:pt x="2991" y="137"/>
                    <a:pt x="3835" y="959"/>
                    <a:pt x="3835" y="1986"/>
                  </a:cubicBezTo>
                  <a:cubicBezTo>
                    <a:pt x="3835" y="2990"/>
                    <a:pt x="2991" y="3835"/>
                    <a:pt x="1987" y="3835"/>
                  </a:cubicBezTo>
                  <a:cubicBezTo>
                    <a:pt x="959" y="3835"/>
                    <a:pt x="115" y="2990"/>
                    <a:pt x="115" y="1986"/>
                  </a:cubicBezTo>
                  <a:cubicBezTo>
                    <a:pt x="115" y="959"/>
                    <a:pt x="959" y="137"/>
                    <a:pt x="1987" y="137"/>
                  </a:cubicBezTo>
                  <a:close/>
                  <a:moveTo>
                    <a:pt x="1987" y="0"/>
                  </a:moveTo>
                  <a:cubicBezTo>
                    <a:pt x="891" y="0"/>
                    <a:pt x="1" y="890"/>
                    <a:pt x="1" y="1986"/>
                  </a:cubicBezTo>
                  <a:cubicBezTo>
                    <a:pt x="1" y="3082"/>
                    <a:pt x="891" y="3972"/>
                    <a:pt x="1987" y="3972"/>
                  </a:cubicBezTo>
                  <a:cubicBezTo>
                    <a:pt x="3059" y="3972"/>
                    <a:pt x="3950" y="3082"/>
                    <a:pt x="3950" y="1986"/>
                  </a:cubicBezTo>
                  <a:cubicBezTo>
                    <a:pt x="3950" y="890"/>
                    <a:pt x="3059" y="0"/>
                    <a:pt x="1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002659" y="1525785"/>
              <a:ext cx="475537" cy="58972"/>
            </a:xfrm>
            <a:custGeom>
              <a:rect b="b" l="l" r="r" t="t"/>
              <a:pathLst>
                <a:path extrusionOk="0" h="937" w="7556">
                  <a:moveTo>
                    <a:pt x="434" y="0"/>
                  </a:moveTo>
                  <a:cubicBezTo>
                    <a:pt x="183" y="0"/>
                    <a:pt x="1" y="206"/>
                    <a:pt x="1" y="434"/>
                  </a:cubicBezTo>
                  <a:lnTo>
                    <a:pt x="1" y="480"/>
                  </a:lnTo>
                  <a:cubicBezTo>
                    <a:pt x="1" y="731"/>
                    <a:pt x="183" y="936"/>
                    <a:pt x="434" y="936"/>
                  </a:cubicBezTo>
                  <a:lnTo>
                    <a:pt x="7122" y="936"/>
                  </a:lnTo>
                  <a:cubicBezTo>
                    <a:pt x="7373" y="936"/>
                    <a:pt x="7556" y="731"/>
                    <a:pt x="7556" y="480"/>
                  </a:cubicBezTo>
                  <a:lnTo>
                    <a:pt x="7556" y="434"/>
                  </a:lnTo>
                  <a:cubicBezTo>
                    <a:pt x="7556" y="206"/>
                    <a:pt x="7373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5915052" y="1655057"/>
              <a:ext cx="136506" cy="247156"/>
            </a:xfrm>
            <a:custGeom>
              <a:rect b="b" l="l" r="r" t="t"/>
              <a:pathLst>
                <a:path extrusionOk="0" h="3927" w="2169">
                  <a:moveTo>
                    <a:pt x="594" y="1"/>
                  </a:moveTo>
                  <a:cubicBezTo>
                    <a:pt x="434" y="1"/>
                    <a:pt x="274" y="69"/>
                    <a:pt x="160" y="183"/>
                  </a:cubicBezTo>
                  <a:cubicBezTo>
                    <a:pt x="46" y="297"/>
                    <a:pt x="0" y="434"/>
                    <a:pt x="0" y="594"/>
                  </a:cubicBezTo>
                  <a:lnTo>
                    <a:pt x="69" y="1986"/>
                  </a:lnTo>
                  <a:cubicBezTo>
                    <a:pt x="92" y="3082"/>
                    <a:pt x="1005" y="3927"/>
                    <a:pt x="2123" y="3927"/>
                  </a:cubicBezTo>
                  <a:lnTo>
                    <a:pt x="2169" y="3927"/>
                  </a:lnTo>
                  <a:lnTo>
                    <a:pt x="2169" y="3812"/>
                  </a:lnTo>
                  <a:lnTo>
                    <a:pt x="2123" y="3812"/>
                  </a:lnTo>
                  <a:cubicBezTo>
                    <a:pt x="1073" y="3812"/>
                    <a:pt x="229" y="3014"/>
                    <a:pt x="183" y="1986"/>
                  </a:cubicBezTo>
                  <a:lnTo>
                    <a:pt x="137" y="571"/>
                  </a:lnTo>
                  <a:cubicBezTo>
                    <a:pt x="137" y="457"/>
                    <a:pt x="183" y="366"/>
                    <a:pt x="251" y="274"/>
                  </a:cubicBezTo>
                  <a:cubicBezTo>
                    <a:pt x="343" y="183"/>
                    <a:pt x="457" y="138"/>
                    <a:pt x="594" y="138"/>
                  </a:cubicBezTo>
                  <a:lnTo>
                    <a:pt x="1849" y="138"/>
                  </a:lnTo>
                  <a:lnTo>
                    <a:pt x="18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75898" y="3682066"/>
              <a:ext cx="100633" cy="181008"/>
            </a:xfrm>
            <a:custGeom>
              <a:rect b="b" l="l" r="r" t="t"/>
              <a:pathLst>
                <a:path extrusionOk="0" h="2876" w="1599">
                  <a:moveTo>
                    <a:pt x="1576" y="0"/>
                  </a:moveTo>
                  <a:lnTo>
                    <a:pt x="1" y="69"/>
                  </a:lnTo>
                  <a:lnTo>
                    <a:pt x="161" y="2876"/>
                  </a:lnTo>
                  <a:lnTo>
                    <a:pt x="1599" y="2716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975023" y="3664632"/>
              <a:ext cx="200700" cy="379828"/>
            </a:xfrm>
            <a:custGeom>
              <a:rect b="b" l="l" r="r" t="t"/>
              <a:pathLst>
                <a:path extrusionOk="0" h="6035" w="3189">
                  <a:moveTo>
                    <a:pt x="2638" y="0"/>
                  </a:moveTo>
                  <a:cubicBezTo>
                    <a:pt x="2626" y="0"/>
                    <a:pt x="2615" y="1"/>
                    <a:pt x="2603" y="3"/>
                  </a:cubicBezTo>
                  <a:lnTo>
                    <a:pt x="1" y="117"/>
                  </a:lnTo>
                  <a:lnTo>
                    <a:pt x="24" y="3176"/>
                  </a:lnTo>
                  <a:lnTo>
                    <a:pt x="434" y="3564"/>
                  </a:lnTo>
                  <a:lnTo>
                    <a:pt x="2763" y="5961"/>
                  </a:lnTo>
                  <a:cubicBezTo>
                    <a:pt x="2814" y="6012"/>
                    <a:pt x="2877" y="6035"/>
                    <a:pt x="2939" y="6035"/>
                  </a:cubicBezTo>
                  <a:cubicBezTo>
                    <a:pt x="3068" y="6035"/>
                    <a:pt x="3189" y="5933"/>
                    <a:pt x="3173" y="5778"/>
                  </a:cubicBezTo>
                  <a:lnTo>
                    <a:pt x="2877" y="254"/>
                  </a:lnTo>
                  <a:cubicBezTo>
                    <a:pt x="2877" y="108"/>
                    <a:pt x="2762" y="0"/>
                    <a:pt x="263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8124434" y="3664632"/>
              <a:ext cx="51292" cy="379828"/>
            </a:xfrm>
            <a:custGeom>
              <a:rect b="b" l="l" r="r" t="t"/>
              <a:pathLst>
                <a:path extrusionOk="0" h="6035" w="815">
                  <a:moveTo>
                    <a:pt x="264" y="0"/>
                  </a:moveTo>
                  <a:cubicBezTo>
                    <a:pt x="252" y="0"/>
                    <a:pt x="241" y="1"/>
                    <a:pt x="229" y="3"/>
                  </a:cubicBezTo>
                  <a:lnTo>
                    <a:pt x="1" y="3"/>
                  </a:lnTo>
                  <a:cubicBezTo>
                    <a:pt x="46" y="49"/>
                    <a:pt x="69" y="117"/>
                    <a:pt x="69" y="186"/>
                  </a:cubicBezTo>
                  <a:lnTo>
                    <a:pt x="366" y="5709"/>
                  </a:lnTo>
                  <a:cubicBezTo>
                    <a:pt x="366" y="5778"/>
                    <a:pt x="343" y="5824"/>
                    <a:pt x="320" y="5869"/>
                  </a:cubicBezTo>
                  <a:lnTo>
                    <a:pt x="389" y="5961"/>
                  </a:lnTo>
                  <a:cubicBezTo>
                    <a:pt x="440" y="6012"/>
                    <a:pt x="503" y="6035"/>
                    <a:pt x="565" y="6035"/>
                  </a:cubicBezTo>
                  <a:cubicBezTo>
                    <a:pt x="694" y="6035"/>
                    <a:pt x="815" y="5933"/>
                    <a:pt x="799" y="5778"/>
                  </a:cubicBezTo>
                  <a:lnTo>
                    <a:pt x="503" y="254"/>
                  </a:lnTo>
                  <a:cubicBezTo>
                    <a:pt x="503" y="108"/>
                    <a:pt x="388" y="0"/>
                    <a:pt x="2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8124434" y="3660478"/>
              <a:ext cx="24482" cy="333380"/>
            </a:xfrm>
            <a:custGeom>
              <a:rect b="b" l="l" r="r" t="t"/>
              <a:pathLst>
                <a:path extrusionOk="0" h="5297" w="389">
                  <a:moveTo>
                    <a:pt x="69" y="1"/>
                  </a:moveTo>
                  <a:cubicBezTo>
                    <a:pt x="23" y="1"/>
                    <a:pt x="1" y="46"/>
                    <a:pt x="1" y="69"/>
                  </a:cubicBezTo>
                  <a:lnTo>
                    <a:pt x="252" y="5228"/>
                  </a:lnTo>
                  <a:cubicBezTo>
                    <a:pt x="252" y="5250"/>
                    <a:pt x="275" y="5296"/>
                    <a:pt x="320" y="5296"/>
                  </a:cubicBezTo>
                  <a:cubicBezTo>
                    <a:pt x="366" y="5296"/>
                    <a:pt x="389" y="5250"/>
                    <a:pt x="389" y="5228"/>
                  </a:cubicBezTo>
                  <a:lnTo>
                    <a:pt x="138" y="69"/>
                  </a:lnTo>
                  <a:cubicBezTo>
                    <a:pt x="138" y="23"/>
                    <a:pt x="115" y="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8019582" y="3708814"/>
              <a:ext cx="67592" cy="66651"/>
            </a:xfrm>
            <a:custGeom>
              <a:rect b="b" l="l" r="r" t="t"/>
              <a:pathLst>
                <a:path extrusionOk="0" h="1059" w="1074">
                  <a:moveTo>
                    <a:pt x="525" y="123"/>
                  </a:moveTo>
                  <a:cubicBezTo>
                    <a:pt x="594" y="123"/>
                    <a:pt x="685" y="146"/>
                    <a:pt x="731" y="191"/>
                  </a:cubicBezTo>
                  <a:cubicBezTo>
                    <a:pt x="822" y="260"/>
                    <a:pt x="891" y="328"/>
                    <a:pt x="913" y="442"/>
                  </a:cubicBezTo>
                  <a:cubicBezTo>
                    <a:pt x="959" y="648"/>
                    <a:pt x="822" y="853"/>
                    <a:pt x="617" y="899"/>
                  </a:cubicBezTo>
                  <a:cubicBezTo>
                    <a:pt x="583" y="907"/>
                    <a:pt x="547" y="913"/>
                    <a:pt x="509" y="913"/>
                  </a:cubicBezTo>
                  <a:cubicBezTo>
                    <a:pt x="445" y="913"/>
                    <a:pt x="378" y="897"/>
                    <a:pt x="320" y="853"/>
                  </a:cubicBezTo>
                  <a:cubicBezTo>
                    <a:pt x="229" y="808"/>
                    <a:pt x="183" y="716"/>
                    <a:pt x="160" y="602"/>
                  </a:cubicBezTo>
                  <a:cubicBezTo>
                    <a:pt x="137" y="511"/>
                    <a:pt x="137" y="397"/>
                    <a:pt x="206" y="328"/>
                  </a:cubicBezTo>
                  <a:cubicBezTo>
                    <a:pt x="251" y="237"/>
                    <a:pt x="343" y="168"/>
                    <a:pt x="434" y="146"/>
                  </a:cubicBezTo>
                  <a:cubicBezTo>
                    <a:pt x="480" y="146"/>
                    <a:pt x="503" y="123"/>
                    <a:pt x="525" y="123"/>
                  </a:cubicBezTo>
                  <a:close/>
                  <a:moveTo>
                    <a:pt x="514" y="0"/>
                  </a:moveTo>
                  <a:cubicBezTo>
                    <a:pt x="480" y="0"/>
                    <a:pt x="445" y="3"/>
                    <a:pt x="411" y="9"/>
                  </a:cubicBezTo>
                  <a:cubicBezTo>
                    <a:pt x="274" y="54"/>
                    <a:pt x="160" y="123"/>
                    <a:pt x="92" y="237"/>
                  </a:cubicBezTo>
                  <a:cubicBezTo>
                    <a:pt x="23" y="374"/>
                    <a:pt x="0" y="511"/>
                    <a:pt x="23" y="648"/>
                  </a:cubicBezTo>
                  <a:cubicBezTo>
                    <a:pt x="46" y="785"/>
                    <a:pt x="137" y="899"/>
                    <a:pt x="251" y="967"/>
                  </a:cubicBezTo>
                  <a:cubicBezTo>
                    <a:pt x="343" y="1013"/>
                    <a:pt x="434" y="1059"/>
                    <a:pt x="525" y="1059"/>
                  </a:cubicBezTo>
                  <a:cubicBezTo>
                    <a:pt x="571" y="1059"/>
                    <a:pt x="617" y="1036"/>
                    <a:pt x="639" y="1036"/>
                  </a:cubicBezTo>
                  <a:cubicBezTo>
                    <a:pt x="776" y="1013"/>
                    <a:pt x="891" y="922"/>
                    <a:pt x="982" y="808"/>
                  </a:cubicBezTo>
                  <a:cubicBezTo>
                    <a:pt x="1050" y="693"/>
                    <a:pt x="1073" y="534"/>
                    <a:pt x="1050" y="397"/>
                  </a:cubicBezTo>
                  <a:cubicBezTo>
                    <a:pt x="1005" y="283"/>
                    <a:pt x="936" y="146"/>
                    <a:pt x="799" y="77"/>
                  </a:cubicBezTo>
                  <a:cubicBezTo>
                    <a:pt x="714" y="26"/>
                    <a:pt x="615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7997994" y="3854764"/>
              <a:ext cx="40341" cy="38518"/>
            </a:xfrm>
            <a:custGeom>
              <a:rect b="b" l="l" r="r" t="t"/>
              <a:pathLst>
                <a:path extrusionOk="0" h="612" w="641">
                  <a:moveTo>
                    <a:pt x="549" y="1"/>
                  </a:moveTo>
                  <a:cubicBezTo>
                    <a:pt x="532" y="1"/>
                    <a:pt x="515" y="6"/>
                    <a:pt x="503" y="18"/>
                  </a:cubicBezTo>
                  <a:lnTo>
                    <a:pt x="24" y="497"/>
                  </a:lnTo>
                  <a:cubicBezTo>
                    <a:pt x="1" y="520"/>
                    <a:pt x="1" y="566"/>
                    <a:pt x="24" y="589"/>
                  </a:cubicBezTo>
                  <a:cubicBezTo>
                    <a:pt x="47" y="611"/>
                    <a:pt x="47" y="611"/>
                    <a:pt x="69" y="611"/>
                  </a:cubicBezTo>
                  <a:cubicBezTo>
                    <a:pt x="92" y="611"/>
                    <a:pt x="92" y="611"/>
                    <a:pt x="115" y="589"/>
                  </a:cubicBezTo>
                  <a:lnTo>
                    <a:pt x="594" y="109"/>
                  </a:lnTo>
                  <a:cubicBezTo>
                    <a:pt x="640" y="86"/>
                    <a:pt x="640" y="41"/>
                    <a:pt x="594" y="18"/>
                  </a:cubicBezTo>
                  <a:cubicBezTo>
                    <a:pt x="583" y="6"/>
                    <a:pt x="566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8021029" y="3877736"/>
              <a:ext cx="40278" cy="38518"/>
            </a:xfrm>
            <a:custGeom>
              <a:rect b="b" l="l" r="r" t="t"/>
              <a:pathLst>
                <a:path extrusionOk="0" h="612" w="640">
                  <a:moveTo>
                    <a:pt x="571" y="1"/>
                  </a:moveTo>
                  <a:cubicBezTo>
                    <a:pt x="554" y="1"/>
                    <a:pt x="537" y="7"/>
                    <a:pt x="525" y="18"/>
                  </a:cubicBezTo>
                  <a:lnTo>
                    <a:pt x="23" y="497"/>
                  </a:lnTo>
                  <a:cubicBezTo>
                    <a:pt x="0" y="543"/>
                    <a:pt x="0" y="566"/>
                    <a:pt x="23" y="589"/>
                  </a:cubicBezTo>
                  <a:cubicBezTo>
                    <a:pt x="46" y="612"/>
                    <a:pt x="69" y="612"/>
                    <a:pt x="69" y="612"/>
                  </a:cubicBezTo>
                  <a:lnTo>
                    <a:pt x="114" y="612"/>
                  </a:lnTo>
                  <a:lnTo>
                    <a:pt x="616" y="109"/>
                  </a:lnTo>
                  <a:cubicBezTo>
                    <a:pt x="639" y="87"/>
                    <a:pt x="639" y="41"/>
                    <a:pt x="616" y="18"/>
                  </a:cubicBezTo>
                  <a:cubicBezTo>
                    <a:pt x="605" y="7"/>
                    <a:pt x="588" y="1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8044001" y="3899324"/>
              <a:ext cx="40278" cy="38455"/>
            </a:xfrm>
            <a:custGeom>
              <a:rect b="b" l="l" r="r" t="t"/>
              <a:pathLst>
                <a:path extrusionOk="0" h="611" w="640">
                  <a:moveTo>
                    <a:pt x="571" y="0"/>
                  </a:moveTo>
                  <a:cubicBezTo>
                    <a:pt x="554" y="0"/>
                    <a:pt x="537" y="6"/>
                    <a:pt x="525" y="17"/>
                  </a:cubicBezTo>
                  <a:lnTo>
                    <a:pt x="23" y="497"/>
                  </a:lnTo>
                  <a:cubicBezTo>
                    <a:pt x="0" y="542"/>
                    <a:pt x="0" y="565"/>
                    <a:pt x="23" y="611"/>
                  </a:cubicBezTo>
                  <a:lnTo>
                    <a:pt x="115" y="611"/>
                  </a:lnTo>
                  <a:lnTo>
                    <a:pt x="617" y="109"/>
                  </a:lnTo>
                  <a:cubicBezTo>
                    <a:pt x="640" y="86"/>
                    <a:pt x="640" y="40"/>
                    <a:pt x="617" y="17"/>
                  </a:cubicBezTo>
                  <a:cubicBezTo>
                    <a:pt x="605" y="6"/>
                    <a:pt x="588" y="0"/>
                    <a:pt x="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7921904" y="3835191"/>
              <a:ext cx="76151" cy="37951"/>
            </a:xfrm>
            <a:custGeom>
              <a:rect b="b" l="l" r="r" t="t"/>
              <a:pathLst>
                <a:path extrusionOk="0" h="603" w="1210">
                  <a:moveTo>
                    <a:pt x="365" y="123"/>
                  </a:moveTo>
                  <a:cubicBezTo>
                    <a:pt x="457" y="146"/>
                    <a:pt x="890" y="329"/>
                    <a:pt x="1050" y="420"/>
                  </a:cubicBezTo>
                  <a:cubicBezTo>
                    <a:pt x="933" y="454"/>
                    <a:pt x="669" y="475"/>
                    <a:pt x="474" y="475"/>
                  </a:cubicBezTo>
                  <a:cubicBezTo>
                    <a:pt x="402" y="475"/>
                    <a:pt x="340" y="472"/>
                    <a:pt x="297" y="466"/>
                  </a:cubicBezTo>
                  <a:cubicBezTo>
                    <a:pt x="206" y="466"/>
                    <a:pt x="137" y="375"/>
                    <a:pt x="160" y="283"/>
                  </a:cubicBezTo>
                  <a:cubicBezTo>
                    <a:pt x="160" y="238"/>
                    <a:pt x="183" y="192"/>
                    <a:pt x="228" y="169"/>
                  </a:cubicBezTo>
                  <a:cubicBezTo>
                    <a:pt x="251" y="146"/>
                    <a:pt x="297" y="123"/>
                    <a:pt x="320" y="123"/>
                  </a:cubicBezTo>
                  <a:close/>
                  <a:moveTo>
                    <a:pt x="307" y="0"/>
                  </a:moveTo>
                  <a:cubicBezTo>
                    <a:pt x="251" y="0"/>
                    <a:pt x="193" y="22"/>
                    <a:pt x="160" y="55"/>
                  </a:cubicBezTo>
                  <a:cubicBezTo>
                    <a:pt x="92" y="101"/>
                    <a:pt x="46" y="169"/>
                    <a:pt x="23" y="260"/>
                  </a:cubicBezTo>
                  <a:cubicBezTo>
                    <a:pt x="0" y="420"/>
                    <a:pt x="114" y="580"/>
                    <a:pt x="297" y="603"/>
                  </a:cubicBezTo>
                  <a:lnTo>
                    <a:pt x="480" y="603"/>
                  </a:lnTo>
                  <a:cubicBezTo>
                    <a:pt x="731" y="603"/>
                    <a:pt x="1142" y="580"/>
                    <a:pt x="1187" y="443"/>
                  </a:cubicBezTo>
                  <a:lnTo>
                    <a:pt x="1210" y="420"/>
                  </a:lnTo>
                  <a:lnTo>
                    <a:pt x="1187" y="375"/>
                  </a:lnTo>
                  <a:cubicBezTo>
                    <a:pt x="1119" y="260"/>
                    <a:pt x="480" y="9"/>
                    <a:pt x="365" y="9"/>
                  </a:cubicBezTo>
                  <a:cubicBezTo>
                    <a:pt x="347" y="3"/>
                    <a:pt x="327" y="0"/>
                    <a:pt x="3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7949156" y="3858100"/>
              <a:ext cx="54691" cy="66777"/>
            </a:xfrm>
            <a:custGeom>
              <a:rect b="b" l="l" r="r" t="t"/>
              <a:pathLst>
                <a:path extrusionOk="0" h="1061" w="869">
                  <a:moveTo>
                    <a:pt x="640" y="147"/>
                  </a:moveTo>
                  <a:cubicBezTo>
                    <a:pt x="640" y="284"/>
                    <a:pt x="549" y="741"/>
                    <a:pt x="480" y="832"/>
                  </a:cubicBezTo>
                  <a:cubicBezTo>
                    <a:pt x="450" y="893"/>
                    <a:pt x="399" y="924"/>
                    <a:pt x="342" y="924"/>
                  </a:cubicBezTo>
                  <a:cubicBezTo>
                    <a:pt x="313" y="924"/>
                    <a:pt x="282" y="916"/>
                    <a:pt x="252" y="901"/>
                  </a:cubicBezTo>
                  <a:cubicBezTo>
                    <a:pt x="184" y="855"/>
                    <a:pt x="138" y="764"/>
                    <a:pt x="184" y="672"/>
                  </a:cubicBezTo>
                  <a:cubicBezTo>
                    <a:pt x="252" y="536"/>
                    <a:pt x="549" y="193"/>
                    <a:pt x="640" y="147"/>
                  </a:cubicBezTo>
                  <a:close/>
                  <a:moveTo>
                    <a:pt x="679" y="0"/>
                  </a:moveTo>
                  <a:cubicBezTo>
                    <a:pt x="668" y="0"/>
                    <a:pt x="655" y="3"/>
                    <a:pt x="640" y="11"/>
                  </a:cubicBezTo>
                  <a:cubicBezTo>
                    <a:pt x="457" y="56"/>
                    <a:pt x="115" y="536"/>
                    <a:pt x="69" y="604"/>
                  </a:cubicBezTo>
                  <a:cubicBezTo>
                    <a:pt x="1" y="764"/>
                    <a:pt x="47" y="946"/>
                    <a:pt x="206" y="1015"/>
                  </a:cubicBezTo>
                  <a:cubicBezTo>
                    <a:pt x="252" y="1038"/>
                    <a:pt x="298" y="1060"/>
                    <a:pt x="343" y="1060"/>
                  </a:cubicBezTo>
                  <a:cubicBezTo>
                    <a:pt x="457" y="1060"/>
                    <a:pt x="549" y="992"/>
                    <a:pt x="617" y="901"/>
                  </a:cubicBezTo>
                  <a:cubicBezTo>
                    <a:pt x="617" y="855"/>
                    <a:pt x="868" y="102"/>
                    <a:pt x="731" y="11"/>
                  </a:cubicBezTo>
                  <a:cubicBezTo>
                    <a:pt x="716" y="11"/>
                    <a:pt x="701" y="0"/>
                    <a:pt x="6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6969488" y="4100092"/>
              <a:ext cx="195413" cy="133616"/>
            </a:xfrm>
            <a:custGeom>
              <a:rect b="b" l="l" r="r" t="t"/>
              <a:pathLst>
                <a:path extrusionOk="0" h="2123" w="3105">
                  <a:moveTo>
                    <a:pt x="2716" y="0"/>
                  </a:moveTo>
                  <a:lnTo>
                    <a:pt x="0" y="776"/>
                  </a:lnTo>
                  <a:lnTo>
                    <a:pt x="457" y="2123"/>
                  </a:lnTo>
                  <a:lnTo>
                    <a:pt x="3104" y="1529"/>
                  </a:lnTo>
                  <a:lnTo>
                    <a:pt x="271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6846573" y="4193428"/>
              <a:ext cx="374337" cy="273400"/>
            </a:xfrm>
            <a:custGeom>
              <a:rect b="b" l="l" r="r" t="t"/>
              <a:pathLst>
                <a:path extrusionOk="0" h="4344" w="5948">
                  <a:moveTo>
                    <a:pt x="5240" y="1"/>
                  </a:moveTo>
                  <a:lnTo>
                    <a:pt x="2250" y="686"/>
                  </a:lnTo>
                  <a:lnTo>
                    <a:pt x="1930" y="1165"/>
                  </a:lnTo>
                  <a:lnTo>
                    <a:pt x="104" y="3972"/>
                  </a:lnTo>
                  <a:cubicBezTo>
                    <a:pt x="0" y="4139"/>
                    <a:pt x="143" y="4344"/>
                    <a:pt x="325" y="4344"/>
                  </a:cubicBezTo>
                  <a:cubicBezTo>
                    <a:pt x="342" y="4344"/>
                    <a:pt x="360" y="4342"/>
                    <a:pt x="378" y="4338"/>
                  </a:cubicBezTo>
                  <a:lnTo>
                    <a:pt x="5719" y="2854"/>
                  </a:lnTo>
                  <a:cubicBezTo>
                    <a:pt x="5856" y="2808"/>
                    <a:pt x="5947" y="2649"/>
                    <a:pt x="5902" y="2512"/>
                  </a:cubicBezTo>
                  <a:lnTo>
                    <a:pt x="524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6846573" y="4337113"/>
              <a:ext cx="374337" cy="129714"/>
            </a:xfrm>
            <a:custGeom>
              <a:rect b="b" l="l" r="r" t="t"/>
              <a:pathLst>
                <a:path extrusionOk="0" h="2061" w="5948">
                  <a:moveTo>
                    <a:pt x="5833" y="0"/>
                  </a:moveTo>
                  <a:cubicBezTo>
                    <a:pt x="5811" y="69"/>
                    <a:pt x="5742" y="114"/>
                    <a:pt x="5696" y="114"/>
                  </a:cubicBezTo>
                  <a:lnTo>
                    <a:pt x="355" y="1598"/>
                  </a:lnTo>
                  <a:cubicBezTo>
                    <a:pt x="327" y="1608"/>
                    <a:pt x="299" y="1613"/>
                    <a:pt x="272" y="1613"/>
                  </a:cubicBezTo>
                  <a:cubicBezTo>
                    <a:pt x="234" y="1613"/>
                    <a:pt x="199" y="1602"/>
                    <a:pt x="173" y="1575"/>
                  </a:cubicBezTo>
                  <a:lnTo>
                    <a:pt x="104" y="1689"/>
                  </a:lnTo>
                  <a:cubicBezTo>
                    <a:pt x="0" y="1856"/>
                    <a:pt x="143" y="2061"/>
                    <a:pt x="325" y="2061"/>
                  </a:cubicBezTo>
                  <a:cubicBezTo>
                    <a:pt x="342" y="2061"/>
                    <a:pt x="360" y="2059"/>
                    <a:pt x="378" y="2055"/>
                  </a:cubicBezTo>
                  <a:lnTo>
                    <a:pt x="5719" y="571"/>
                  </a:lnTo>
                  <a:cubicBezTo>
                    <a:pt x="5856" y="525"/>
                    <a:pt x="5947" y="366"/>
                    <a:pt x="5902" y="229"/>
                  </a:cubicBezTo>
                  <a:lnTo>
                    <a:pt x="58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6897615" y="4338560"/>
              <a:ext cx="321850" cy="93399"/>
            </a:xfrm>
            <a:custGeom>
              <a:rect b="b" l="l" r="r" t="t"/>
              <a:pathLst>
                <a:path extrusionOk="0" h="1484" w="5114">
                  <a:moveTo>
                    <a:pt x="5022" y="0"/>
                  </a:moveTo>
                  <a:lnTo>
                    <a:pt x="46" y="1347"/>
                  </a:lnTo>
                  <a:cubicBezTo>
                    <a:pt x="24" y="1370"/>
                    <a:pt x="1" y="1393"/>
                    <a:pt x="1" y="1438"/>
                  </a:cubicBezTo>
                  <a:cubicBezTo>
                    <a:pt x="24" y="1461"/>
                    <a:pt x="46" y="1484"/>
                    <a:pt x="69" y="1484"/>
                  </a:cubicBezTo>
                  <a:lnTo>
                    <a:pt x="92" y="1484"/>
                  </a:lnTo>
                  <a:lnTo>
                    <a:pt x="5068" y="137"/>
                  </a:lnTo>
                  <a:cubicBezTo>
                    <a:pt x="5091" y="114"/>
                    <a:pt x="5114" y="91"/>
                    <a:pt x="5114" y="46"/>
                  </a:cubicBezTo>
                  <a:cubicBezTo>
                    <a:pt x="5091" y="0"/>
                    <a:pt x="5068" y="0"/>
                    <a:pt x="5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7085794" y="4251581"/>
              <a:ext cx="71935" cy="66903"/>
            </a:xfrm>
            <a:custGeom>
              <a:rect b="b" l="l" r="r" t="t"/>
              <a:pathLst>
                <a:path extrusionOk="0" h="1063" w="1143">
                  <a:moveTo>
                    <a:pt x="592" y="137"/>
                  </a:moveTo>
                  <a:cubicBezTo>
                    <a:pt x="740" y="137"/>
                    <a:pt x="893" y="221"/>
                    <a:pt x="960" y="355"/>
                  </a:cubicBezTo>
                  <a:cubicBezTo>
                    <a:pt x="1005" y="446"/>
                    <a:pt x="1005" y="560"/>
                    <a:pt x="960" y="652"/>
                  </a:cubicBezTo>
                  <a:cubicBezTo>
                    <a:pt x="937" y="766"/>
                    <a:pt x="868" y="834"/>
                    <a:pt x="777" y="880"/>
                  </a:cubicBezTo>
                  <a:cubicBezTo>
                    <a:pt x="717" y="907"/>
                    <a:pt x="655" y="920"/>
                    <a:pt x="595" y="920"/>
                  </a:cubicBezTo>
                  <a:cubicBezTo>
                    <a:pt x="450" y="920"/>
                    <a:pt x="317" y="843"/>
                    <a:pt x="252" y="697"/>
                  </a:cubicBezTo>
                  <a:cubicBezTo>
                    <a:pt x="161" y="492"/>
                    <a:pt x="229" y="264"/>
                    <a:pt x="435" y="172"/>
                  </a:cubicBezTo>
                  <a:cubicBezTo>
                    <a:pt x="484" y="148"/>
                    <a:pt x="537" y="137"/>
                    <a:pt x="592" y="137"/>
                  </a:cubicBezTo>
                  <a:close/>
                  <a:moveTo>
                    <a:pt x="608" y="0"/>
                  </a:moveTo>
                  <a:cubicBezTo>
                    <a:pt x="528" y="0"/>
                    <a:pt x="445" y="19"/>
                    <a:pt x="366" y="58"/>
                  </a:cubicBezTo>
                  <a:cubicBezTo>
                    <a:pt x="115" y="172"/>
                    <a:pt x="1" y="492"/>
                    <a:pt x="138" y="743"/>
                  </a:cubicBezTo>
                  <a:cubicBezTo>
                    <a:pt x="229" y="948"/>
                    <a:pt x="412" y="1063"/>
                    <a:pt x="594" y="1063"/>
                  </a:cubicBezTo>
                  <a:cubicBezTo>
                    <a:pt x="686" y="1063"/>
                    <a:pt x="754" y="1040"/>
                    <a:pt x="823" y="994"/>
                  </a:cubicBezTo>
                  <a:cubicBezTo>
                    <a:pt x="960" y="948"/>
                    <a:pt x="1051" y="834"/>
                    <a:pt x="1097" y="697"/>
                  </a:cubicBezTo>
                  <a:cubicBezTo>
                    <a:pt x="1142" y="583"/>
                    <a:pt x="1142" y="424"/>
                    <a:pt x="1074" y="309"/>
                  </a:cubicBezTo>
                  <a:cubicBezTo>
                    <a:pt x="992" y="114"/>
                    <a:pt x="807" y="0"/>
                    <a:pt x="6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6963698" y="4263225"/>
              <a:ext cx="46068" cy="32287"/>
            </a:xfrm>
            <a:custGeom>
              <a:rect b="b" l="l" r="r" t="t"/>
              <a:pathLst>
                <a:path extrusionOk="0" h="513" w="732">
                  <a:moveTo>
                    <a:pt x="90" y="1"/>
                  </a:moveTo>
                  <a:cubicBezTo>
                    <a:pt x="67" y="1"/>
                    <a:pt x="40" y="17"/>
                    <a:pt x="24" y="33"/>
                  </a:cubicBezTo>
                  <a:cubicBezTo>
                    <a:pt x="1" y="56"/>
                    <a:pt x="1" y="102"/>
                    <a:pt x="46" y="124"/>
                  </a:cubicBezTo>
                  <a:lnTo>
                    <a:pt x="617" y="490"/>
                  </a:lnTo>
                  <a:cubicBezTo>
                    <a:pt x="640" y="490"/>
                    <a:pt x="640" y="512"/>
                    <a:pt x="663" y="512"/>
                  </a:cubicBezTo>
                  <a:cubicBezTo>
                    <a:pt x="686" y="512"/>
                    <a:pt x="686" y="490"/>
                    <a:pt x="708" y="467"/>
                  </a:cubicBezTo>
                  <a:cubicBezTo>
                    <a:pt x="731" y="444"/>
                    <a:pt x="731" y="398"/>
                    <a:pt x="686" y="375"/>
                  </a:cubicBezTo>
                  <a:lnTo>
                    <a:pt x="115" y="10"/>
                  </a:lnTo>
                  <a:cubicBezTo>
                    <a:pt x="108" y="4"/>
                    <a:pt x="100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6946453" y="4291483"/>
              <a:ext cx="46068" cy="31343"/>
            </a:xfrm>
            <a:custGeom>
              <a:rect b="b" l="l" r="r" t="t"/>
              <a:pathLst>
                <a:path extrusionOk="0" h="498" w="732">
                  <a:moveTo>
                    <a:pt x="61" y="1"/>
                  </a:moveTo>
                  <a:cubicBezTo>
                    <a:pt x="47" y="1"/>
                    <a:pt x="35" y="6"/>
                    <a:pt x="24" y="18"/>
                  </a:cubicBezTo>
                  <a:cubicBezTo>
                    <a:pt x="1" y="63"/>
                    <a:pt x="1" y="86"/>
                    <a:pt x="47" y="109"/>
                  </a:cubicBezTo>
                  <a:lnTo>
                    <a:pt x="617" y="497"/>
                  </a:lnTo>
                  <a:lnTo>
                    <a:pt x="640" y="497"/>
                  </a:lnTo>
                  <a:cubicBezTo>
                    <a:pt x="663" y="497"/>
                    <a:pt x="686" y="497"/>
                    <a:pt x="708" y="474"/>
                  </a:cubicBezTo>
                  <a:cubicBezTo>
                    <a:pt x="731" y="429"/>
                    <a:pt x="708" y="406"/>
                    <a:pt x="686" y="383"/>
                  </a:cubicBezTo>
                  <a:lnTo>
                    <a:pt x="115" y="18"/>
                  </a:lnTo>
                  <a:cubicBezTo>
                    <a:pt x="92" y="6"/>
                    <a:pt x="75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6930656" y="4318420"/>
              <a:ext cx="46068" cy="31658"/>
            </a:xfrm>
            <a:custGeom>
              <a:rect b="b" l="l" r="r" t="t"/>
              <a:pathLst>
                <a:path extrusionOk="0" h="503" w="732">
                  <a:moveTo>
                    <a:pt x="115" y="1"/>
                  </a:moveTo>
                  <a:cubicBezTo>
                    <a:pt x="69" y="1"/>
                    <a:pt x="24" y="1"/>
                    <a:pt x="24" y="23"/>
                  </a:cubicBezTo>
                  <a:cubicBezTo>
                    <a:pt x="1" y="69"/>
                    <a:pt x="1" y="92"/>
                    <a:pt x="24" y="115"/>
                  </a:cubicBezTo>
                  <a:lnTo>
                    <a:pt x="617" y="503"/>
                  </a:lnTo>
                  <a:lnTo>
                    <a:pt x="640" y="503"/>
                  </a:lnTo>
                  <a:cubicBezTo>
                    <a:pt x="663" y="503"/>
                    <a:pt x="686" y="503"/>
                    <a:pt x="708" y="480"/>
                  </a:cubicBezTo>
                  <a:cubicBezTo>
                    <a:pt x="731" y="434"/>
                    <a:pt x="708" y="411"/>
                    <a:pt x="686" y="389"/>
                  </a:cubicBezTo>
                  <a:lnTo>
                    <a:pt x="11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6970872" y="4181973"/>
              <a:ext cx="38894" cy="74770"/>
            </a:xfrm>
            <a:custGeom>
              <a:rect b="b" l="l" r="r" t="t"/>
              <a:pathLst>
                <a:path extrusionOk="0" h="1188" w="618">
                  <a:moveTo>
                    <a:pt x="298" y="137"/>
                  </a:moveTo>
                  <a:cubicBezTo>
                    <a:pt x="343" y="137"/>
                    <a:pt x="389" y="160"/>
                    <a:pt x="412" y="183"/>
                  </a:cubicBezTo>
                  <a:cubicBezTo>
                    <a:pt x="457" y="206"/>
                    <a:pt x="480" y="251"/>
                    <a:pt x="480" y="297"/>
                  </a:cubicBezTo>
                  <a:cubicBezTo>
                    <a:pt x="480" y="411"/>
                    <a:pt x="412" y="868"/>
                    <a:pt x="343" y="1027"/>
                  </a:cubicBezTo>
                  <a:cubicBezTo>
                    <a:pt x="252" y="890"/>
                    <a:pt x="138" y="457"/>
                    <a:pt x="138" y="320"/>
                  </a:cubicBezTo>
                  <a:cubicBezTo>
                    <a:pt x="138" y="274"/>
                    <a:pt x="138" y="228"/>
                    <a:pt x="183" y="206"/>
                  </a:cubicBezTo>
                  <a:cubicBezTo>
                    <a:pt x="206" y="160"/>
                    <a:pt x="252" y="137"/>
                    <a:pt x="298" y="137"/>
                  </a:cubicBezTo>
                  <a:close/>
                  <a:moveTo>
                    <a:pt x="275" y="0"/>
                  </a:moveTo>
                  <a:cubicBezTo>
                    <a:pt x="206" y="23"/>
                    <a:pt x="138" y="46"/>
                    <a:pt x="69" y="114"/>
                  </a:cubicBezTo>
                  <a:cubicBezTo>
                    <a:pt x="24" y="183"/>
                    <a:pt x="1" y="251"/>
                    <a:pt x="1" y="343"/>
                  </a:cubicBezTo>
                  <a:cubicBezTo>
                    <a:pt x="1" y="388"/>
                    <a:pt x="138" y="1141"/>
                    <a:pt x="343" y="1187"/>
                  </a:cubicBezTo>
                  <a:lnTo>
                    <a:pt x="389" y="1187"/>
                  </a:lnTo>
                  <a:lnTo>
                    <a:pt x="412" y="1164"/>
                  </a:lnTo>
                  <a:cubicBezTo>
                    <a:pt x="526" y="1073"/>
                    <a:pt x="617" y="388"/>
                    <a:pt x="617" y="297"/>
                  </a:cubicBezTo>
                  <a:cubicBezTo>
                    <a:pt x="594" y="206"/>
                    <a:pt x="572" y="137"/>
                    <a:pt x="503" y="92"/>
                  </a:cubicBezTo>
                  <a:cubicBezTo>
                    <a:pt x="435" y="23"/>
                    <a:pt x="366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6926376" y="4220176"/>
              <a:ext cx="70424" cy="39399"/>
            </a:xfrm>
            <a:custGeom>
              <a:rect b="b" l="l" r="r" t="t"/>
              <a:pathLst>
                <a:path extrusionOk="0" h="626" w="1119">
                  <a:moveTo>
                    <a:pt x="366" y="146"/>
                  </a:moveTo>
                  <a:cubicBezTo>
                    <a:pt x="502" y="192"/>
                    <a:pt x="890" y="398"/>
                    <a:pt x="982" y="489"/>
                  </a:cubicBezTo>
                  <a:cubicBezTo>
                    <a:pt x="925" y="498"/>
                    <a:pt x="810" y="504"/>
                    <a:pt x="687" y="504"/>
                  </a:cubicBezTo>
                  <a:cubicBezTo>
                    <a:pt x="514" y="504"/>
                    <a:pt x="328" y="493"/>
                    <a:pt x="274" y="466"/>
                  </a:cubicBezTo>
                  <a:cubicBezTo>
                    <a:pt x="229" y="466"/>
                    <a:pt x="183" y="443"/>
                    <a:pt x="160" y="398"/>
                  </a:cubicBezTo>
                  <a:cubicBezTo>
                    <a:pt x="137" y="352"/>
                    <a:pt x="137" y="306"/>
                    <a:pt x="160" y="261"/>
                  </a:cubicBezTo>
                  <a:cubicBezTo>
                    <a:pt x="160" y="215"/>
                    <a:pt x="183" y="192"/>
                    <a:pt x="229" y="169"/>
                  </a:cubicBezTo>
                  <a:cubicBezTo>
                    <a:pt x="251" y="146"/>
                    <a:pt x="274" y="146"/>
                    <a:pt x="320" y="146"/>
                  </a:cubicBezTo>
                  <a:close/>
                  <a:moveTo>
                    <a:pt x="329" y="1"/>
                  </a:moveTo>
                  <a:cubicBezTo>
                    <a:pt x="273" y="1"/>
                    <a:pt x="210" y="22"/>
                    <a:pt x="160" y="55"/>
                  </a:cubicBezTo>
                  <a:cubicBezTo>
                    <a:pt x="92" y="78"/>
                    <a:pt x="46" y="146"/>
                    <a:pt x="23" y="238"/>
                  </a:cubicBezTo>
                  <a:cubicBezTo>
                    <a:pt x="0" y="306"/>
                    <a:pt x="0" y="398"/>
                    <a:pt x="46" y="466"/>
                  </a:cubicBezTo>
                  <a:cubicBezTo>
                    <a:pt x="92" y="534"/>
                    <a:pt x="160" y="580"/>
                    <a:pt x="229" y="603"/>
                  </a:cubicBezTo>
                  <a:cubicBezTo>
                    <a:pt x="251" y="603"/>
                    <a:pt x="480" y="626"/>
                    <a:pt x="685" y="626"/>
                  </a:cubicBezTo>
                  <a:cubicBezTo>
                    <a:pt x="890" y="626"/>
                    <a:pt x="1096" y="603"/>
                    <a:pt x="1119" y="534"/>
                  </a:cubicBezTo>
                  <a:cubicBezTo>
                    <a:pt x="1119" y="512"/>
                    <a:pt x="1119" y="489"/>
                    <a:pt x="1096" y="443"/>
                  </a:cubicBezTo>
                  <a:cubicBezTo>
                    <a:pt x="1005" y="261"/>
                    <a:pt x="480" y="32"/>
                    <a:pt x="388" y="10"/>
                  </a:cubicBezTo>
                  <a:cubicBezTo>
                    <a:pt x="370" y="3"/>
                    <a:pt x="350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7207954" y="3084417"/>
              <a:ext cx="280124" cy="290268"/>
            </a:xfrm>
            <a:custGeom>
              <a:rect b="b" l="l" r="r" t="t"/>
              <a:pathLst>
                <a:path extrusionOk="0" h="4612" w="4451">
                  <a:moveTo>
                    <a:pt x="4337" y="1"/>
                  </a:moveTo>
                  <a:lnTo>
                    <a:pt x="0" y="4520"/>
                  </a:lnTo>
                  <a:lnTo>
                    <a:pt x="91" y="4611"/>
                  </a:lnTo>
                  <a:lnTo>
                    <a:pt x="4451" y="92"/>
                  </a:lnTo>
                  <a:lnTo>
                    <a:pt x="4337" y="1"/>
                  </a:lnTo>
                  <a:close/>
                </a:path>
              </a:pathLst>
            </a:custGeom>
            <a:solidFill>
              <a:srgbClr val="5B70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6753994" y="2785655"/>
              <a:ext cx="1173675" cy="1392052"/>
            </a:xfrm>
            <a:custGeom>
              <a:rect b="b" l="l" r="r" t="t"/>
              <a:pathLst>
                <a:path extrusionOk="0" h="22118" w="18649">
                  <a:moveTo>
                    <a:pt x="11139" y="0"/>
                  </a:moveTo>
                  <a:lnTo>
                    <a:pt x="3424" y="2351"/>
                  </a:lnTo>
                  <a:lnTo>
                    <a:pt x="3766" y="4360"/>
                  </a:lnTo>
                  <a:lnTo>
                    <a:pt x="959" y="8879"/>
                  </a:lnTo>
                  <a:cubicBezTo>
                    <a:pt x="183" y="10066"/>
                    <a:pt x="0" y="11550"/>
                    <a:pt x="434" y="12896"/>
                  </a:cubicBezTo>
                  <a:lnTo>
                    <a:pt x="3219" y="22118"/>
                  </a:lnTo>
                  <a:lnTo>
                    <a:pt x="6802" y="21159"/>
                  </a:lnTo>
                  <a:lnTo>
                    <a:pt x="4816" y="12120"/>
                  </a:lnTo>
                  <a:lnTo>
                    <a:pt x="6939" y="9998"/>
                  </a:lnTo>
                  <a:lnTo>
                    <a:pt x="8651" y="14951"/>
                  </a:lnTo>
                  <a:cubicBezTo>
                    <a:pt x="8993" y="15978"/>
                    <a:pt x="9906" y="16708"/>
                    <a:pt x="10979" y="16822"/>
                  </a:cubicBezTo>
                  <a:lnTo>
                    <a:pt x="18306" y="17644"/>
                  </a:lnTo>
                  <a:cubicBezTo>
                    <a:pt x="18318" y="17645"/>
                    <a:pt x="18329" y="17646"/>
                    <a:pt x="18341" y="17646"/>
                  </a:cubicBezTo>
                  <a:cubicBezTo>
                    <a:pt x="18509" y="17646"/>
                    <a:pt x="18649" y="17494"/>
                    <a:pt x="18649" y="17302"/>
                  </a:cubicBezTo>
                  <a:lnTo>
                    <a:pt x="18534" y="14083"/>
                  </a:lnTo>
                  <a:cubicBezTo>
                    <a:pt x="18534" y="13855"/>
                    <a:pt x="18375" y="13650"/>
                    <a:pt x="18146" y="13604"/>
                  </a:cubicBezTo>
                  <a:lnTo>
                    <a:pt x="12828" y="12508"/>
                  </a:lnTo>
                  <a:lnTo>
                    <a:pt x="11459" y="5387"/>
                  </a:lnTo>
                  <a:cubicBezTo>
                    <a:pt x="12326" y="4131"/>
                    <a:pt x="12463" y="2488"/>
                    <a:pt x="11710" y="1096"/>
                  </a:cubicBezTo>
                  <a:lnTo>
                    <a:pt x="11139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7186367" y="3119284"/>
              <a:ext cx="295983" cy="299897"/>
            </a:xfrm>
            <a:custGeom>
              <a:rect b="b" l="l" r="r" t="t"/>
              <a:pathLst>
                <a:path extrusionOk="0" h="4765" w="4703">
                  <a:moveTo>
                    <a:pt x="4611" y="0"/>
                  </a:moveTo>
                  <a:cubicBezTo>
                    <a:pt x="4594" y="0"/>
                    <a:pt x="4577" y="6"/>
                    <a:pt x="4566" y="17"/>
                  </a:cubicBezTo>
                  <a:lnTo>
                    <a:pt x="24" y="4651"/>
                  </a:lnTo>
                  <a:cubicBezTo>
                    <a:pt x="1" y="4674"/>
                    <a:pt x="1" y="4719"/>
                    <a:pt x="24" y="4742"/>
                  </a:cubicBezTo>
                  <a:cubicBezTo>
                    <a:pt x="46" y="4742"/>
                    <a:pt x="46" y="4765"/>
                    <a:pt x="69" y="4765"/>
                  </a:cubicBezTo>
                  <a:cubicBezTo>
                    <a:pt x="92" y="4765"/>
                    <a:pt x="115" y="4742"/>
                    <a:pt x="115" y="4742"/>
                  </a:cubicBezTo>
                  <a:lnTo>
                    <a:pt x="4657" y="109"/>
                  </a:lnTo>
                  <a:cubicBezTo>
                    <a:pt x="4703" y="86"/>
                    <a:pt x="4703" y="40"/>
                    <a:pt x="4657" y="17"/>
                  </a:cubicBezTo>
                  <a:cubicBezTo>
                    <a:pt x="4646" y="6"/>
                    <a:pt x="4629" y="0"/>
                    <a:pt x="4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7516783" y="3561353"/>
              <a:ext cx="76214" cy="21650"/>
            </a:xfrm>
            <a:custGeom>
              <a:rect b="b" l="l" r="r" t="t"/>
              <a:pathLst>
                <a:path extrusionOk="0" h="344" w="1211">
                  <a:moveTo>
                    <a:pt x="92" y="1"/>
                  </a:moveTo>
                  <a:cubicBezTo>
                    <a:pt x="46" y="1"/>
                    <a:pt x="23" y="24"/>
                    <a:pt x="23" y="46"/>
                  </a:cubicBezTo>
                  <a:cubicBezTo>
                    <a:pt x="1" y="92"/>
                    <a:pt x="23" y="138"/>
                    <a:pt x="69" y="138"/>
                  </a:cubicBezTo>
                  <a:lnTo>
                    <a:pt x="1119" y="343"/>
                  </a:lnTo>
                  <a:lnTo>
                    <a:pt x="1142" y="343"/>
                  </a:lnTo>
                  <a:cubicBezTo>
                    <a:pt x="1165" y="343"/>
                    <a:pt x="1210" y="320"/>
                    <a:pt x="1210" y="275"/>
                  </a:cubicBezTo>
                  <a:cubicBezTo>
                    <a:pt x="1210" y="252"/>
                    <a:pt x="1187" y="206"/>
                    <a:pt x="1165" y="206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6429305" y="1655057"/>
              <a:ext cx="136569" cy="247156"/>
            </a:xfrm>
            <a:custGeom>
              <a:rect b="b" l="l" r="r" t="t"/>
              <a:pathLst>
                <a:path extrusionOk="0" h="3927" w="2170">
                  <a:moveTo>
                    <a:pt x="320" y="1"/>
                  </a:moveTo>
                  <a:lnTo>
                    <a:pt x="320" y="138"/>
                  </a:lnTo>
                  <a:lnTo>
                    <a:pt x="1576" y="138"/>
                  </a:lnTo>
                  <a:cubicBezTo>
                    <a:pt x="1713" y="138"/>
                    <a:pt x="1827" y="183"/>
                    <a:pt x="1918" y="274"/>
                  </a:cubicBezTo>
                  <a:cubicBezTo>
                    <a:pt x="1987" y="366"/>
                    <a:pt x="2032" y="457"/>
                    <a:pt x="2032" y="571"/>
                  </a:cubicBezTo>
                  <a:lnTo>
                    <a:pt x="1987" y="1986"/>
                  </a:lnTo>
                  <a:cubicBezTo>
                    <a:pt x="1941" y="3014"/>
                    <a:pt x="1096" y="3812"/>
                    <a:pt x="46" y="3812"/>
                  </a:cubicBezTo>
                  <a:lnTo>
                    <a:pt x="1" y="3812"/>
                  </a:lnTo>
                  <a:lnTo>
                    <a:pt x="1" y="3927"/>
                  </a:lnTo>
                  <a:lnTo>
                    <a:pt x="46" y="3927"/>
                  </a:lnTo>
                  <a:cubicBezTo>
                    <a:pt x="1165" y="3927"/>
                    <a:pt x="2078" y="3082"/>
                    <a:pt x="2124" y="1986"/>
                  </a:cubicBezTo>
                  <a:lnTo>
                    <a:pt x="2169" y="594"/>
                  </a:lnTo>
                  <a:cubicBezTo>
                    <a:pt x="2169" y="434"/>
                    <a:pt x="2124" y="297"/>
                    <a:pt x="2009" y="183"/>
                  </a:cubicBezTo>
                  <a:cubicBezTo>
                    <a:pt x="1895" y="69"/>
                    <a:pt x="1735" y="1"/>
                    <a:pt x="1576" y="1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6429305" y="1655057"/>
              <a:ext cx="136569" cy="247156"/>
            </a:xfrm>
            <a:custGeom>
              <a:rect b="b" l="l" r="r" t="t"/>
              <a:pathLst>
                <a:path extrusionOk="0" h="3927" w="2170">
                  <a:moveTo>
                    <a:pt x="320" y="1"/>
                  </a:moveTo>
                  <a:lnTo>
                    <a:pt x="320" y="138"/>
                  </a:lnTo>
                  <a:lnTo>
                    <a:pt x="1576" y="138"/>
                  </a:lnTo>
                  <a:cubicBezTo>
                    <a:pt x="1713" y="138"/>
                    <a:pt x="1827" y="183"/>
                    <a:pt x="1918" y="274"/>
                  </a:cubicBezTo>
                  <a:cubicBezTo>
                    <a:pt x="1987" y="366"/>
                    <a:pt x="2032" y="457"/>
                    <a:pt x="2032" y="571"/>
                  </a:cubicBezTo>
                  <a:lnTo>
                    <a:pt x="1987" y="1986"/>
                  </a:lnTo>
                  <a:cubicBezTo>
                    <a:pt x="1941" y="3014"/>
                    <a:pt x="1096" y="3812"/>
                    <a:pt x="46" y="3812"/>
                  </a:cubicBezTo>
                  <a:lnTo>
                    <a:pt x="1" y="3812"/>
                  </a:lnTo>
                  <a:lnTo>
                    <a:pt x="1" y="3927"/>
                  </a:lnTo>
                  <a:lnTo>
                    <a:pt x="46" y="3927"/>
                  </a:lnTo>
                  <a:cubicBezTo>
                    <a:pt x="1165" y="3927"/>
                    <a:pt x="2078" y="3082"/>
                    <a:pt x="2124" y="1986"/>
                  </a:cubicBezTo>
                  <a:lnTo>
                    <a:pt x="2169" y="594"/>
                  </a:lnTo>
                  <a:cubicBezTo>
                    <a:pt x="2169" y="434"/>
                    <a:pt x="2124" y="297"/>
                    <a:pt x="2009" y="183"/>
                  </a:cubicBezTo>
                  <a:cubicBezTo>
                    <a:pt x="1895" y="69"/>
                    <a:pt x="1735" y="1"/>
                    <a:pt x="1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6460899" y="1740966"/>
              <a:ext cx="442559" cy="649704"/>
            </a:xfrm>
            <a:custGeom>
              <a:rect b="b" l="l" r="r" t="t"/>
              <a:pathLst>
                <a:path extrusionOk="0" h="10323" w="7032">
                  <a:moveTo>
                    <a:pt x="1886" y="1"/>
                  </a:moveTo>
                  <a:cubicBezTo>
                    <a:pt x="1874" y="1"/>
                    <a:pt x="1862" y="2"/>
                    <a:pt x="1850" y="5"/>
                  </a:cubicBezTo>
                  <a:lnTo>
                    <a:pt x="1804" y="28"/>
                  </a:lnTo>
                  <a:cubicBezTo>
                    <a:pt x="1667" y="74"/>
                    <a:pt x="1576" y="188"/>
                    <a:pt x="1576" y="325"/>
                  </a:cubicBezTo>
                  <a:lnTo>
                    <a:pt x="1576" y="987"/>
                  </a:lnTo>
                  <a:lnTo>
                    <a:pt x="1507" y="1169"/>
                  </a:lnTo>
                  <a:lnTo>
                    <a:pt x="1" y="1420"/>
                  </a:lnTo>
                  <a:lnTo>
                    <a:pt x="1" y="1466"/>
                  </a:lnTo>
                  <a:cubicBezTo>
                    <a:pt x="1" y="1900"/>
                    <a:pt x="115" y="2333"/>
                    <a:pt x="343" y="2698"/>
                  </a:cubicBezTo>
                  <a:lnTo>
                    <a:pt x="1233" y="7104"/>
                  </a:lnTo>
                  <a:cubicBezTo>
                    <a:pt x="1256" y="7286"/>
                    <a:pt x="1302" y="7515"/>
                    <a:pt x="1348" y="7720"/>
                  </a:cubicBezTo>
                  <a:cubicBezTo>
                    <a:pt x="1507" y="8565"/>
                    <a:pt x="2146" y="9227"/>
                    <a:pt x="2968" y="9409"/>
                  </a:cubicBezTo>
                  <a:lnTo>
                    <a:pt x="7031" y="10322"/>
                  </a:lnTo>
                  <a:lnTo>
                    <a:pt x="6072" y="6693"/>
                  </a:lnTo>
                  <a:lnTo>
                    <a:pt x="3881" y="6351"/>
                  </a:lnTo>
                  <a:lnTo>
                    <a:pt x="2124" y="2105"/>
                  </a:lnTo>
                  <a:cubicBezTo>
                    <a:pt x="2261" y="2014"/>
                    <a:pt x="2352" y="1831"/>
                    <a:pt x="2306" y="1649"/>
                  </a:cubicBezTo>
                  <a:lnTo>
                    <a:pt x="2146" y="1032"/>
                  </a:lnTo>
                  <a:lnTo>
                    <a:pt x="2055" y="142"/>
                  </a:lnTo>
                  <a:cubicBezTo>
                    <a:pt x="2035" y="63"/>
                    <a:pt x="1964" y="1"/>
                    <a:pt x="188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6482486" y="1744176"/>
              <a:ext cx="67592" cy="106427"/>
            </a:xfrm>
            <a:custGeom>
              <a:rect b="b" l="l" r="r" t="t"/>
              <a:pathLst>
                <a:path extrusionOk="0" h="1691" w="1074">
                  <a:moveTo>
                    <a:pt x="332" y="1"/>
                  </a:moveTo>
                  <a:cubicBezTo>
                    <a:pt x="302" y="1"/>
                    <a:pt x="273" y="8"/>
                    <a:pt x="251" y="23"/>
                  </a:cubicBezTo>
                  <a:lnTo>
                    <a:pt x="137" y="91"/>
                  </a:lnTo>
                  <a:cubicBezTo>
                    <a:pt x="46" y="160"/>
                    <a:pt x="0" y="296"/>
                    <a:pt x="46" y="411"/>
                  </a:cubicBezTo>
                  <a:lnTo>
                    <a:pt x="708" y="1643"/>
                  </a:lnTo>
                  <a:cubicBezTo>
                    <a:pt x="722" y="1671"/>
                    <a:pt x="754" y="1691"/>
                    <a:pt x="786" y="1691"/>
                  </a:cubicBezTo>
                  <a:cubicBezTo>
                    <a:pt x="807" y="1691"/>
                    <a:pt x="827" y="1683"/>
                    <a:pt x="845" y="1666"/>
                  </a:cubicBezTo>
                  <a:lnTo>
                    <a:pt x="913" y="1620"/>
                  </a:lnTo>
                  <a:cubicBezTo>
                    <a:pt x="1027" y="1552"/>
                    <a:pt x="1073" y="1392"/>
                    <a:pt x="1005" y="1278"/>
                  </a:cubicBezTo>
                  <a:lnTo>
                    <a:pt x="617" y="365"/>
                  </a:lnTo>
                  <a:lnTo>
                    <a:pt x="502" y="114"/>
                  </a:lnTo>
                  <a:cubicBezTo>
                    <a:pt x="471" y="36"/>
                    <a:pt x="397" y="1"/>
                    <a:pt x="33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6516975" y="1724603"/>
              <a:ext cx="61802" cy="104917"/>
            </a:xfrm>
            <a:custGeom>
              <a:rect b="b" l="l" r="r" t="t"/>
              <a:pathLst>
                <a:path extrusionOk="0" h="1667" w="982">
                  <a:moveTo>
                    <a:pt x="270" y="1"/>
                  </a:moveTo>
                  <a:cubicBezTo>
                    <a:pt x="226" y="1"/>
                    <a:pt x="181" y="12"/>
                    <a:pt x="137" y="37"/>
                  </a:cubicBezTo>
                  <a:cubicBezTo>
                    <a:pt x="46" y="105"/>
                    <a:pt x="0" y="219"/>
                    <a:pt x="46" y="334"/>
                  </a:cubicBezTo>
                  <a:lnTo>
                    <a:pt x="594" y="1612"/>
                  </a:lnTo>
                  <a:cubicBezTo>
                    <a:pt x="610" y="1645"/>
                    <a:pt x="651" y="1666"/>
                    <a:pt x="690" y="1666"/>
                  </a:cubicBezTo>
                  <a:cubicBezTo>
                    <a:pt x="704" y="1666"/>
                    <a:pt x="718" y="1664"/>
                    <a:pt x="731" y="1657"/>
                  </a:cubicBezTo>
                  <a:lnTo>
                    <a:pt x="799" y="1612"/>
                  </a:lnTo>
                  <a:cubicBezTo>
                    <a:pt x="936" y="1543"/>
                    <a:pt x="982" y="1406"/>
                    <a:pt x="936" y="1269"/>
                  </a:cubicBezTo>
                  <a:lnTo>
                    <a:pt x="571" y="288"/>
                  </a:lnTo>
                  <a:lnTo>
                    <a:pt x="548" y="197"/>
                  </a:lnTo>
                  <a:cubicBezTo>
                    <a:pt x="498" y="81"/>
                    <a:pt x="388" y="1"/>
                    <a:pt x="27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6459514" y="1765637"/>
              <a:ext cx="60355" cy="95854"/>
            </a:xfrm>
            <a:custGeom>
              <a:rect b="b" l="l" r="r" t="t"/>
              <a:pathLst>
                <a:path extrusionOk="0" h="1523" w="959">
                  <a:moveTo>
                    <a:pt x="306" y="0"/>
                  </a:moveTo>
                  <a:cubicBezTo>
                    <a:pt x="280" y="0"/>
                    <a:pt x="253" y="8"/>
                    <a:pt x="228" y="24"/>
                  </a:cubicBezTo>
                  <a:lnTo>
                    <a:pt x="114" y="92"/>
                  </a:lnTo>
                  <a:cubicBezTo>
                    <a:pt x="23" y="161"/>
                    <a:pt x="0" y="275"/>
                    <a:pt x="46" y="366"/>
                  </a:cubicBezTo>
                  <a:lnTo>
                    <a:pt x="616" y="1485"/>
                  </a:lnTo>
                  <a:cubicBezTo>
                    <a:pt x="630" y="1512"/>
                    <a:pt x="659" y="1523"/>
                    <a:pt x="685" y="1523"/>
                  </a:cubicBezTo>
                  <a:cubicBezTo>
                    <a:pt x="704" y="1523"/>
                    <a:pt x="721" y="1517"/>
                    <a:pt x="730" y="1508"/>
                  </a:cubicBezTo>
                  <a:lnTo>
                    <a:pt x="799" y="1462"/>
                  </a:lnTo>
                  <a:cubicBezTo>
                    <a:pt x="913" y="1393"/>
                    <a:pt x="959" y="1257"/>
                    <a:pt x="890" y="1142"/>
                  </a:cubicBezTo>
                  <a:lnTo>
                    <a:pt x="571" y="412"/>
                  </a:lnTo>
                  <a:lnTo>
                    <a:pt x="411" y="70"/>
                  </a:lnTo>
                  <a:cubicBezTo>
                    <a:pt x="396" y="25"/>
                    <a:pt x="353" y="0"/>
                    <a:pt x="30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6439375" y="1788672"/>
              <a:ext cx="53243" cy="77161"/>
            </a:xfrm>
            <a:custGeom>
              <a:rect b="b" l="l" r="r" t="t"/>
              <a:pathLst>
                <a:path extrusionOk="0" h="1226" w="846">
                  <a:moveTo>
                    <a:pt x="343" y="0"/>
                  </a:moveTo>
                  <a:lnTo>
                    <a:pt x="115" y="114"/>
                  </a:lnTo>
                  <a:cubicBezTo>
                    <a:pt x="23" y="160"/>
                    <a:pt x="1" y="251"/>
                    <a:pt x="46" y="343"/>
                  </a:cubicBezTo>
                  <a:lnTo>
                    <a:pt x="548" y="1187"/>
                  </a:lnTo>
                  <a:cubicBezTo>
                    <a:pt x="562" y="1214"/>
                    <a:pt x="583" y="1225"/>
                    <a:pt x="607" y="1225"/>
                  </a:cubicBezTo>
                  <a:cubicBezTo>
                    <a:pt x="625" y="1225"/>
                    <a:pt x="644" y="1220"/>
                    <a:pt x="662" y="1210"/>
                  </a:cubicBezTo>
                  <a:lnTo>
                    <a:pt x="708" y="1187"/>
                  </a:lnTo>
                  <a:cubicBezTo>
                    <a:pt x="822" y="1119"/>
                    <a:pt x="845" y="1005"/>
                    <a:pt x="799" y="936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7364540" y="1355100"/>
              <a:ext cx="482711" cy="960867"/>
            </a:xfrm>
            <a:custGeom>
              <a:rect b="b" l="l" r="r" t="t"/>
              <a:pathLst>
                <a:path extrusionOk="0" h="15267" w="7670">
                  <a:moveTo>
                    <a:pt x="3774" y="1"/>
                  </a:moveTo>
                  <a:cubicBezTo>
                    <a:pt x="3721" y="1"/>
                    <a:pt x="3669" y="38"/>
                    <a:pt x="3652" y="87"/>
                  </a:cubicBezTo>
                  <a:cubicBezTo>
                    <a:pt x="3606" y="156"/>
                    <a:pt x="3606" y="293"/>
                    <a:pt x="3606" y="361"/>
                  </a:cubicBezTo>
                  <a:cubicBezTo>
                    <a:pt x="3721" y="909"/>
                    <a:pt x="3835" y="1480"/>
                    <a:pt x="3972" y="2005"/>
                  </a:cubicBezTo>
                  <a:cubicBezTo>
                    <a:pt x="3969" y="2007"/>
                    <a:pt x="3967" y="2008"/>
                    <a:pt x="3963" y="2008"/>
                  </a:cubicBezTo>
                  <a:cubicBezTo>
                    <a:pt x="3868" y="2008"/>
                    <a:pt x="3347" y="1057"/>
                    <a:pt x="3104" y="704"/>
                  </a:cubicBezTo>
                  <a:cubicBezTo>
                    <a:pt x="3071" y="654"/>
                    <a:pt x="2991" y="617"/>
                    <a:pt x="2932" y="617"/>
                  </a:cubicBezTo>
                  <a:cubicBezTo>
                    <a:pt x="2909" y="617"/>
                    <a:pt x="2889" y="622"/>
                    <a:pt x="2876" y="635"/>
                  </a:cubicBezTo>
                  <a:cubicBezTo>
                    <a:pt x="2808" y="658"/>
                    <a:pt x="2785" y="772"/>
                    <a:pt x="2808" y="818"/>
                  </a:cubicBezTo>
                  <a:cubicBezTo>
                    <a:pt x="3059" y="1571"/>
                    <a:pt x="3538" y="2233"/>
                    <a:pt x="3766" y="2986"/>
                  </a:cubicBezTo>
                  <a:cubicBezTo>
                    <a:pt x="3789" y="3032"/>
                    <a:pt x="3812" y="3100"/>
                    <a:pt x="3766" y="3123"/>
                  </a:cubicBezTo>
                  <a:cubicBezTo>
                    <a:pt x="3755" y="3135"/>
                    <a:pt x="3743" y="3140"/>
                    <a:pt x="3729" y="3140"/>
                  </a:cubicBezTo>
                  <a:cubicBezTo>
                    <a:pt x="3715" y="3140"/>
                    <a:pt x="3698" y="3135"/>
                    <a:pt x="3675" y="3123"/>
                  </a:cubicBezTo>
                  <a:cubicBezTo>
                    <a:pt x="3492" y="3100"/>
                    <a:pt x="3424" y="2826"/>
                    <a:pt x="3310" y="2689"/>
                  </a:cubicBezTo>
                  <a:cubicBezTo>
                    <a:pt x="3190" y="2570"/>
                    <a:pt x="3018" y="2503"/>
                    <a:pt x="2855" y="2503"/>
                  </a:cubicBezTo>
                  <a:cubicBezTo>
                    <a:pt x="2831" y="2503"/>
                    <a:pt x="2808" y="2504"/>
                    <a:pt x="2785" y="2507"/>
                  </a:cubicBezTo>
                  <a:cubicBezTo>
                    <a:pt x="2762" y="2507"/>
                    <a:pt x="2716" y="2530"/>
                    <a:pt x="2716" y="2575"/>
                  </a:cubicBezTo>
                  <a:cubicBezTo>
                    <a:pt x="2693" y="2598"/>
                    <a:pt x="2716" y="2621"/>
                    <a:pt x="2716" y="2644"/>
                  </a:cubicBezTo>
                  <a:cubicBezTo>
                    <a:pt x="2922" y="2941"/>
                    <a:pt x="3127" y="3237"/>
                    <a:pt x="3333" y="3511"/>
                  </a:cubicBezTo>
                  <a:cubicBezTo>
                    <a:pt x="3515" y="3808"/>
                    <a:pt x="3721" y="4082"/>
                    <a:pt x="3994" y="4264"/>
                  </a:cubicBezTo>
                  <a:lnTo>
                    <a:pt x="4428" y="8898"/>
                  </a:lnTo>
                  <a:lnTo>
                    <a:pt x="0" y="12824"/>
                  </a:lnTo>
                  <a:lnTo>
                    <a:pt x="2785" y="15266"/>
                  </a:lnTo>
                  <a:lnTo>
                    <a:pt x="6414" y="12116"/>
                  </a:lnTo>
                  <a:cubicBezTo>
                    <a:pt x="7304" y="11180"/>
                    <a:pt x="7669" y="9879"/>
                    <a:pt x="7395" y="8624"/>
                  </a:cubicBezTo>
                  <a:lnTo>
                    <a:pt x="5935" y="3739"/>
                  </a:lnTo>
                  <a:cubicBezTo>
                    <a:pt x="5935" y="3694"/>
                    <a:pt x="5935" y="3694"/>
                    <a:pt x="5935" y="3671"/>
                  </a:cubicBezTo>
                  <a:cubicBezTo>
                    <a:pt x="5912" y="3625"/>
                    <a:pt x="5935" y="3580"/>
                    <a:pt x="5957" y="3534"/>
                  </a:cubicBezTo>
                  <a:cubicBezTo>
                    <a:pt x="6049" y="3260"/>
                    <a:pt x="5980" y="2941"/>
                    <a:pt x="5889" y="2667"/>
                  </a:cubicBezTo>
                  <a:cubicBezTo>
                    <a:pt x="5798" y="2393"/>
                    <a:pt x="5661" y="2119"/>
                    <a:pt x="5638" y="1822"/>
                  </a:cubicBezTo>
                  <a:cubicBezTo>
                    <a:pt x="5592" y="1434"/>
                    <a:pt x="5729" y="1023"/>
                    <a:pt x="5706" y="635"/>
                  </a:cubicBezTo>
                  <a:cubicBezTo>
                    <a:pt x="5684" y="544"/>
                    <a:pt x="5661" y="453"/>
                    <a:pt x="5592" y="407"/>
                  </a:cubicBezTo>
                  <a:cubicBezTo>
                    <a:pt x="5580" y="403"/>
                    <a:pt x="5566" y="401"/>
                    <a:pt x="5553" y="401"/>
                  </a:cubicBezTo>
                  <a:cubicBezTo>
                    <a:pt x="5492" y="401"/>
                    <a:pt x="5424" y="438"/>
                    <a:pt x="5387" y="475"/>
                  </a:cubicBezTo>
                  <a:cubicBezTo>
                    <a:pt x="5341" y="544"/>
                    <a:pt x="5341" y="612"/>
                    <a:pt x="5318" y="704"/>
                  </a:cubicBezTo>
                  <a:cubicBezTo>
                    <a:pt x="5250" y="1092"/>
                    <a:pt x="5159" y="1366"/>
                    <a:pt x="5044" y="1754"/>
                  </a:cubicBezTo>
                  <a:cubicBezTo>
                    <a:pt x="4953" y="1160"/>
                    <a:pt x="4930" y="704"/>
                    <a:pt x="4771" y="110"/>
                  </a:cubicBezTo>
                  <a:cubicBezTo>
                    <a:pt x="4749" y="45"/>
                    <a:pt x="4696" y="16"/>
                    <a:pt x="4641" y="16"/>
                  </a:cubicBezTo>
                  <a:cubicBezTo>
                    <a:pt x="4582" y="16"/>
                    <a:pt x="4520" y="51"/>
                    <a:pt x="4497" y="110"/>
                  </a:cubicBezTo>
                  <a:cubicBezTo>
                    <a:pt x="4474" y="224"/>
                    <a:pt x="4451" y="361"/>
                    <a:pt x="4451" y="475"/>
                  </a:cubicBezTo>
                  <a:cubicBezTo>
                    <a:pt x="4474" y="955"/>
                    <a:pt x="4474" y="1411"/>
                    <a:pt x="4474" y="1868"/>
                  </a:cubicBezTo>
                  <a:cubicBezTo>
                    <a:pt x="4428" y="1685"/>
                    <a:pt x="4017" y="316"/>
                    <a:pt x="3926" y="133"/>
                  </a:cubicBezTo>
                  <a:cubicBezTo>
                    <a:pt x="3926" y="110"/>
                    <a:pt x="3858" y="42"/>
                    <a:pt x="3835" y="19"/>
                  </a:cubicBezTo>
                  <a:cubicBezTo>
                    <a:pt x="3816" y="6"/>
                    <a:pt x="3795" y="1"/>
                    <a:pt x="377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7595768" y="1545421"/>
              <a:ext cx="38894" cy="32161"/>
            </a:xfrm>
            <a:custGeom>
              <a:rect b="b" l="l" r="r" t="t"/>
              <a:pathLst>
                <a:path extrusionOk="0" h="511" w="618">
                  <a:moveTo>
                    <a:pt x="125" y="1"/>
                  </a:moveTo>
                  <a:cubicBezTo>
                    <a:pt x="82" y="1"/>
                    <a:pt x="53" y="8"/>
                    <a:pt x="47" y="8"/>
                  </a:cubicBezTo>
                  <a:cubicBezTo>
                    <a:pt x="24" y="8"/>
                    <a:pt x="1" y="54"/>
                    <a:pt x="1" y="76"/>
                  </a:cubicBezTo>
                  <a:cubicBezTo>
                    <a:pt x="18" y="110"/>
                    <a:pt x="34" y="131"/>
                    <a:pt x="60" y="131"/>
                  </a:cubicBezTo>
                  <a:cubicBezTo>
                    <a:pt x="69" y="131"/>
                    <a:pt x="80" y="128"/>
                    <a:pt x="92" y="122"/>
                  </a:cubicBezTo>
                  <a:cubicBezTo>
                    <a:pt x="92" y="122"/>
                    <a:pt x="100" y="120"/>
                    <a:pt x="115" y="120"/>
                  </a:cubicBezTo>
                  <a:cubicBezTo>
                    <a:pt x="177" y="120"/>
                    <a:pt x="351" y="150"/>
                    <a:pt x="480" y="464"/>
                  </a:cubicBezTo>
                  <a:cubicBezTo>
                    <a:pt x="480" y="487"/>
                    <a:pt x="526" y="510"/>
                    <a:pt x="549" y="510"/>
                  </a:cubicBezTo>
                  <a:cubicBezTo>
                    <a:pt x="549" y="510"/>
                    <a:pt x="549" y="487"/>
                    <a:pt x="572" y="487"/>
                  </a:cubicBezTo>
                  <a:cubicBezTo>
                    <a:pt x="594" y="487"/>
                    <a:pt x="617" y="442"/>
                    <a:pt x="594" y="396"/>
                  </a:cubicBezTo>
                  <a:cubicBezTo>
                    <a:pt x="446" y="49"/>
                    <a:pt x="237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7634600" y="1872001"/>
              <a:ext cx="20139" cy="96294"/>
            </a:xfrm>
            <a:custGeom>
              <a:rect b="b" l="l" r="r" t="t"/>
              <a:pathLst>
                <a:path extrusionOk="0" h="1530" w="320">
                  <a:moveTo>
                    <a:pt x="69" y="0"/>
                  </a:moveTo>
                  <a:cubicBezTo>
                    <a:pt x="23" y="0"/>
                    <a:pt x="0" y="46"/>
                    <a:pt x="0" y="69"/>
                  </a:cubicBezTo>
                  <a:lnTo>
                    <a:pt x="183" y="1484"/>
                  </a:lnTo>
                  <a:cubicBezTo>
                    <a:pt x="206" y="1507"/>
                    <a:pt x="228" y="1529"/>
                    <a:pt x="251" y="1529"/>
                  </a:cubicBezTo>
                  <a:lnTo>
                    <a:pt x="274" y="1529"/>
                  </a:lnTo>
                  <a:cubicBezTo>
                    <a:pt x="297" y="1529"/>
                    <a:pt x="320" y="1484"/>
                    <a:pt x="320" y="1461"/>
                  </a:cubicBezTo>
                  <a:lnTo>
                    <a:pt x="137" y="69"/>
                  </a:lnTo>
                  <a:cubicBezTo>
                    <a:pt x="137" y="23"/>
                    <a:pt x="9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6774070" y="2033371"/>
              <a:ext cx="867748" cy="926062"/>
            </a:xfrm>
            <a:custGeom>
              <a:rect b="b" l="l" r="r" t="t"/>
              <a:pathLst>
                <a:path extrusionOk="0" h="14714" w="13788">
                  <a:moveTo>
                    <a:pt x="11514" y="0"/>
                  </a:moveTo>
                  <a:cubicBezTo>
                    <a:pt x="11497" y="0"/>
                    <a:pt x="11478" y="6"/>
                    <a:pt x="11459" y="15"/>
                  </a:cubicBezTo>
                  <a:lnTo>
                    <a:pt x="11162" y="130"/>
                  </a:lnTo>
                  <a:cubicBezTo>
                    <a:pt x="9656" y="792"/>
                    <a:pt x="8035" y="1202"/>
                    <a:pt x="6392" y="1408"/>
                  </a:cubicBezTo>
                  <a:lnTo>
                    <a:pt x="4087" y="1682"/>
                  </a:lnTo>
                  <a:cubicBezTo>
                    <a:pt x="4081" y="1683"/>
                    <a:pt x="4071" y="1683"/>
                    <a:pt x="4057" y="1683"/>
                  </a:cubicBezTo>
                  <a:cubicBezTo>
                    <a:pt x="3717" y="1683"/>
                    <a:pt x="959" y="1428"/>
                    <a:pt x="389" y="1362"/>
                  </a:cubicBezTo>
                  <a:cubicBezTo>
                    <a:pt x="343" y="1362"/>
                    <a:pt x="298" y="1408"/>
                    <a:pt x="298" y="1453"/>
                  </a:cubicBezTo>
                  <a:lnTo>
                    <a:pt x="24" y="5630"/>
                  </a:lnTo>
                  <a:cubicBezTo>
                    <a:pt x="1" y="5676"/>
                    <a:pt x="46" y="5722"/>
                    <a:pt x="92" y="5745"/>
                  </a:cubicBezTo>
                  <a:lnTo>
                    <a:pt x="2466" y="6224"/>
                  </a:lnTo>
                  <a:cubicBezTo>
                    <a:pt x="2512" y="6224"/>
                    <a:pt x="2557" y="6270"/>
                    <a:pt x="2557" y="6315"/>
                  </a:cubicBezTo>
                  <a:lnTo>
                    <a:pt x="2557" y="14281"/>
                  </a:lnTo>
                  <a:cubicBezTo>
                    <a:pt x="2538" y="14530"/>
                    <a:pt x="2727" y="14714"/>
                    <a:pt x="2950" y="14714"/>
                  </a:cubicBezTo>
                  <a:cubicBezTo>
                    <a:pt x="2993" y="14714"/>
                    <a:pt x="3038" y="14707"/>
                    <a:pt x="3082" y="14692"/>
                  </a:cubicBezTo>
                  <a:lnTo>
                    <a:pt x="11322" y="12250"/>
                  </a:lnTo>
                  <a:cubicBezTo>
                    <a:pt x="11642" y="12158"/>
                    <a:pt x="11847" y="11839"/>
                    <a:pt x="11802" y="11519"/>
                  </a:cubicBezTo>
                  <a:lnTo>
                    <a:pt x="11071" y="5539"/>
                  </a:lnTo>
                  <a:cubicBezTo>
                    <a:pt x="11071" y="5494"/>
                    <a:pt x="11071" y="5471"/>
                    <a:pt x="11117" y="5448"/>
                  </a:cubicBezTo>
                  <a:lnTo>
                    <a:pt x="13719" y="3531"/>
                  </a:lnTo>
                  <a:cubicBezTo>
                    <a:pt x="13764" y="3485"/>
                    <a:pt x="13787" y="3439"/>
                    <a:pt x="13764" y="3394"/>
                  </a:cubicBezTo>
                  <a:lnTo>
                    <a:pt x="11573" y="38"/>
                  </a:lnTo>
                  <a:cubicBezTo>
                    <a:pt x="11560" y="12"/>
                    <a:pt x="11539" y="0"/>
                    <a:pt x="1151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6930656" y="2338867"/>
              <a:ext cx="11580" cy="162379"/>
            </a:xfrm>
            <a:custGeom>
              <a:rect b="b" l="l" r="r" t="t"/>
              <a:pathLst>
                <a:path extrusionOk="0" h="2580" w="184">
                  <a:moveTo>
                    <a:pt x="115" y="0"/>
                  </a:moveTo>
                  <a:cubicBezTo>
                    <a:pt x="92" y="0"/>
                    <a:pt x="69" y="23"/>
                    <a:pt x="69" y="46"/>
                  </a:cubicBezTo>
                  <a:lnTo>
                    <a:pt x="1" y="2511"/>
                  </a:lnTo>
                  <a:cubicBezTo>
                    <a:pt x="1" y="2534"/>
                    <a:pt x="24" y="2580"/>
                    <a:pt x="69" y="2580"/>
                  </a:cubicBezTo>
                  <a:cubicBezTo>
                    <a:pt x="92" y="2580"/>
                    <a:pt x="138" y="2534"/>
                    <a:pt x="138" y="2511"/>
                  </a:cubicBezTo>
                  <a:lnTo>
                    <a:pt x="183" y="69"/>
                  </a:lnTo>
                  <a:cubicBezTo>
                    <a:pt x="183" y="23"/>
                    <a:pt x="161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450700" y="2264160"/>
              <a:ext cx="31656" cy="182519"/>
            </a:xfrm>
            <a:custGeom>
              <a:rect b="b" l="l" r="r" t="t"/>
              <a:pathLst>
                <a:path extrusionOk="0" h="2900" w="503">
                  <a:moveTo>
                    <a:pt x="46" y="0"/>
                  </a:moveTo>
                  <a:cubicBezTo>
                    <a:pt x="23" y="23"/>
                    <a:pt x="1" y="46"/>
                    <a:pt x="1" y="92"/>
                  </a:cubicBezTo>
                  <a:lnTo>
                    <a:pt x="366" y="2854"/>
                  </a:lnTo>
                  <a:cubicBezTo>
                    <a:pt x="389" y="2876"/>
                    <a:pt x="411" y="2899"/>
                    <a:pt x="434" y="2899"/>
                  </a:cubicBezTo>
                  <a:lnTo>
                    <a:pt x="457" y="2899"/>
                  </a:lnTo>
                  <a:cubicBezTo>
                    <a:pt x="480" y="2899"/>
                    <a:pt x="503" y="2854"/>
                    <a:pt x="503" y="2831"/>
                  </a:cubicBezTo>
                  <a:lnTo>
                    <a:pt x="137" y="69"/>
                  </a:lnTo>
                  <a:cubicBezTo>
                    <a:pt x="115" y="23"/>
                    <a:pt x="92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6957971" y="1627743"/>
              <a:ext cx="387931" cy="369254"/>
            </a:xfrm>
            <a:custGeom>
              <a:rect b="b" l="l" r="r" t="t"/>
              <a:pathLst>
                <a:path extrusionOk="0" h="5867" w="6164">
                  <a:moveTo>
                    <a:pt x="1324" y="1"/>
                  </a:moveTo>
                  <a:cubicBezTo>
                    <a:pt x="640" y="1"/>
                    <a:pt x="69" y="572"/>
                    <a:pt x="69" y="1256"/>
                  </a:cubicBezTo>
                  <a:cubicBezTo>
                    <a:pt x="69" y="1530"/>
                    <a:pt x="160" y="1781"/>
                    <a:pt x="297" y="1987"/>
                  </a:cubicBezTo>
                  <a:cubicBezTo>
                    <a:pt x="115" y="2169"/>
                    <a:pt x="0" y="2420"/>
                    <a:pt x="0" y="2694"/>
                  </a:cubicBezTo>
                  <a:cubicBezTo>
                    <a:pt x="0" y="3265"/>
                    <a:pt x="457" y="3721"/>
                    <a:pt x="1028" y="3721"/>
                  </a:cubicBezTo>
                  <a:cubicBezTo>
                    <a:pt x="1461" y="3721"/>
                    <a:pt x="1826" y="3448"/>
                    <a:pt x="1986" y="3082"/>
                  </a:cubicBezTo>
                  <a:cubicBezTo>
                    <a:pt x="2055" y="3813"/>
                    <a:pt x="2648" y="4406"/>
                    <a:pt x="3356" y="4406"/>
                  </a:cubicBezTo>
                  <a:lnTo>
                    <a:pt x="3379" y="4406"/>
                  </a:lnTo>
                  <a:cubicBezTo>
                    <a:pt x="3356" y="4475"/>
                    <a:pt x="3356" y="4520"/>
                    <a:pt x="3356" y="4589"/>
                  </a:cubicBezTo>
                  <a:cubicBezTo>
                    <a:pt x="3356" y="5296"/>
                    <a:pt x="3904" y="5867"/>
                    <a:pt x="4611" y="5867"/>
                  </a:cubicBezTo>
                  <a:cubicBezTo>
                    <a:pt x="5296" y="5867"/>
                    <a:pt x="5867" y="5296"/>
                    <a:pt x="5867" y="4589"/>
                  </a:cubicBezTo>
                  <a:cubicBezTo>
                    <a:pt x="5867" y="4292"/>
                    <a:pt x="5752" y="3995"/>
                    <a:pt x="5547" y="3767"/>
                  </a:cubicBezTo>
                  <a:cubicBezTo>
                    <a:pt x="5912" y="3562"/>
                    <a:pt x="6163" y="3151"/>
                    <a:pt x="6163" y="2694"/>
                  </a:cubicBezTo>
                  <a:cubicBezTo>
                    <a:pt x="6163" y="2010"/>
                    <a:pt x="5593" y="1439"/>
                    <a:pt x="4908" y="1439"/>
                  </a:cubicBezTo>
                  <a:cubicBezTo>
                    <a:pt x="4748" y="1439"/>
                    <a:pt x="4611" y="1462"/>
                    <a:pt x="4497" y="1507"/>
                  </a:cubicBezTo>
                  <a:cubicBezTo>
                    <a:pt x="4497" y="1439"/>
                    <a:pt x="4520" y="1348"/>
                    <a:pt x="4520" y="1256"/>
                  </a:cubicBezTo>
                  <a:cubicBezTo>
                    <a:pt x="4520" y="572"/>
                    <a:pt x="3949" y="1"/>
                    <a:pt x="3264" y="1"/>
                  </a:cubicBezTo>
                  <a:cubicBezTo>
                    <a:pt x="2876" y="1"/>
                    <a:pt x="2511" y="184"/>
                    <a:pt x="2283" y="457"/>
                  </a:cubicBezTo>
                  <a:cubicBezTo>
                    <a:pt x="2055" y="184"/>
                    <a:pt x="1712" y="1"/>
                    <a:pt x="1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6956523" y="1741407"/>
              <a:ext cx="350548" cy="470961"/>
            </a:xfrm>
            <a:custGeom>
              <a:rect b="b" l="l" r="r" t="t"/>
              <a:pathLst>
                <a:path extrusionOk="0" h="7483" w="5570">
                  <a:moveTo>
                    <a:pt x="1408" y="1"/>
                  </a:moveTo>
                  <a:cubicBezTo>
                    <a:pt x="1220" y="1"/>
                    <a:pt x="1012" y="42"/>
                    <a:pt x="845" y="181"/>
                  </a:cubicBezTo>
                  <a:cubicBezTo>
                    <a:pt x="845" y="226"/>
                    <a:pt x="822" y="272"/>
                    <a:pt x="822" y="295"/>
                  </a:cubicBezTo>
                  <a:lnTo>
                    <a:pt x="229" y="2897"/>
                  </a:lnTo>
                  <a:cubicBezTo>
                    <a:pt x="1" y="3924"/>
                    <a:pt x="617" y="4928"/>
                    <a:pt x="1598" y="5134"/>
                  </a:cubicBezTo>
                  <a:lnTo>
                    <a:pt x="1758" y="5179"/>
                  </a:lnTo>
                  <a:lnTo>
                    <a:pt x="1918" y="6252"/>
                  </a:lnTo>
                  <a:cubicBezTo>
                    <a:pt x="2041" y="6969"/>
                    <a:pt x="2659" y="7483"/>
                    <a:pt x="3361" y="7483"/>
                  </a:cubicBezTo>
                  <a:cubicBezTo>
                    <a:pt x="3442" y="7483"/>
                    <a:pt x="3524" y="7476"/>
                    <a:pt x="3607" y="7462"/>
                  </a:cubicBezTo>
                  <a:lnTo>
                    <a:pt x="3630" y="7462"/>
                  </a:lnTo>
                  <a:cubicBezTo>
                    <a:pt x="4429" y="7348"/>
                    <a:pt x="5136" y="6777"/>
                    <a:pt x="5022" y="5978"/>
                  </a:cubicBezTo>
                  <a:lnTo>
                    <a:pt x="4520" y="3353"/>
                  </a:lnTo>
                  <a:lnTo>
                    <a:pt x="4703" y="3376"/>
                  </a:lnTo>
                  <a:cubicBezTo>
                    <a:pt x="4730" y="3379"/>
                    <a:pt x="4758" y="3381"/>
                    <a:pt x="4785" y="3381"/>
                  </a:cubicBezTo>
                  <a:cubicBezTo>
                    <a:pt x="5184" y="3381"/>
                    <a:pt x="5526" y="3075"/>
                    <a:pt x="5547" y="2669"/>
                  </a:cubicBezTo>
                  <a:lnTo>
                    <a:pt x="5547" y="2577"/>
                  </a:lnTo>
                  <a:cubicBezTo>
                    <a:pt x="5570" y="2395"/>
                    <a:pt x="5524" y="2212"/>
                    <a:pt x="5410" y="2075"/>
                  </a:cubicBezTo>
                  <a:cubicBezTo>
                    <a:pt x="5296" y="1893"/>
                    <a:pt x="5091" y="1756"/>
                    <a:pt x="4840" y="1756"/>
                  </a:cubicBezTo>
                  <a:lnTo>
                    <a:pt x="4611" y="1733"/>
                  </a:lnTo>
                  <a:lnTo>
                    <a:pt x="3493" y="1642"/>
                  </a:lnTo>
                  <a:lnTo>
                    <a:pt x="3561" y="295"/>
                  </a:lnTo>
                  <a:lnTo>
                    <a:pt x="3561" y="295"/>
                  </a:lnTo>
                  <a:cubicBezTo>
                    <a:pt x="3561" y="295"/>
                    <a:pt x="3314" y="391"/>
                    <a:pt x="2954" y="391"/>
                  </a:cubicBezTo>
                  <a:cubicBezTo>
                    <a:pt x="2659" y="391"/>
                    <a:pt x="2289" y="326"/>
                    <a:pt x="1918" y="89"/>
                  </a:cubicBezTo>
                  <a:cubicBezTo>
                    <a:pt x="1918" y="89"/>
                    <a:pt x="1684" y="1"/>
                    <a:pt x="140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7240995" y="1882385"/>
              <a:ext cx="30209" cy="38518"/>
            </a:xfrm>
            <a:custGeom>
              <a:rect b="b" l="l" r="r" t="t"/>
              <a:pathLst>
                <a:path extrusionOk="0" h="612" w="480">
                  <a:moveTo>
                    <a:pt x="411" y="1"/>
                  </a:moveTo>
                  <a:cubicBezTo>
                    <a:pt x="394" y="1"/>
                    <a:pt x="377" y="6"/>
                    <a:pt x="365" y="18"/>
                  </a:cubicBezTo>
                  <a:lnTo>
                    <a:pt x="0" y="383"/>
                  </a:lnTo>
                  <a:lnTo>
                    <a:pt x="320" y="611"/>
                  </a:lnTo>
                  <a:lnTo>
                    <a:pt x="365" y="611"/>
                  </a:lnTo>
                  <a:cubicBezTo>
                    <a:pt x="388" y="611"/>
                    <a:pt x="411" y="611"/>
                    <a:pt x="411" y="588"/>
                  </a:cubicBezTo>
                  <a:cubicBezTo>
                    <a:pt x="434" y="566"/>
                    <a:pt x="434" y="520"/>
                    <a:pt x="411" y="497"/>
                  </a:cubicBezTo>
                  <a:lnTo>
                    <a:pt x="205" y="360"/>
                  </a:lnTo>
                  <a:lnTo>
                    <a:pt x="457" y="109"/>
                  </a:lnTo>
                  <a:cubicBezTo>
                    <a:pt x="479" y="86"/>
                    <a:pt x="479" y="41"/>
                    <a:pt x="457" y="18"/>
                  </a:cubicBezTo>
                  <a:cubicBezTo>
                    <a:pt x="445" y="6"/>
                    <a:pt x="428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6998187" y="1847266"/>
              <a:ext cx="24482" cy="22280"/>
            </a:xfrm>
            <a:custGeom>
              <a:rect b="b" l="l" r="r" t="t"/>
              <a:pathLst>
                <a:path extrusionOk="0" h="354" w="389">
                  <a:moveTo>
                    <a:pt x="215" y="1"/>
                  </a:moveTo>
                  <a:cubicBezTo>
                    <a:pt x="132" y="1"/>
                    <a:pt x="43" y="63"/>
                    <a:pt x="23" y="142"/>
                  </a:cubicBezTo>
                  <a:cubicBezTo>
                    <a:pt x="1" y="233"/>
                    <a:pt x="69" y="325"/>
                    <a:pt x="160" y="348"/>
                  </a:cubicBezTo>
                  <a:cubicBezTo>
                    <a:pt x="176" y="351"/>
                    <a:pt x="192" y="353"/>
                    <a:pt x="207" y="353"/>
                  </a:cubicBezTo>
                  <a:cubicBezTo>
                    <a:pt x="281" y="353"/>
                    <a:pt x="347" y="309"/>
                    <a:pt x="366" y="233"/>
                  </a:cubicBezTo>
                  <a:cubicBezTo>
                    <a:pt x="389" y="142"/>
                    <a:pt x="343" y="28"/>
                    <a:pt x="252" y="5"/>
                  </a:cubicBezTo>
                  <a:cubicBezTo>
                    <a:pt x="240" y="2"/>
                    <a:pt x="227" y="1"/>
                    <a:pt x="215" y="1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7081515" y="1855952"/>
              <a:ext cx="25929" cy="23539"/>
            </a:xfrm>
            <a:custGeom>
              <a:rect b="b" l="l" r="r" t="t"/>
              <a:pathLst>
                <a:path extrusionOk="0" h="374" w="412">
                  <a:moveTo>
                    <a:pt x="199" y="1"/>
                  </a:moveTo>
                  <a:cubicBezTo>
                    <a:pt x="115" y="1"/>
                    <a:pt x="23" y="82"/>
                    <a:pt x="23" y="164"/>
                  </a:cubicBezTo>
                  <a:cubicBezTo>
                    <a:pt x="0" y="278"/>
                    <a:pt x="92" y="369"/>
                    <a:pt x="183" y="369"/>
                  </a:cubicBezTo>
                  <a:cubicBezTo>
                    <a:pt x="198" y="372"/>
                    <a:pt x="212" y="374"/>
                    <a:pt x="226" y="374"/>
                  </a:cubicBezTo>
                  <a:cubicBezTo>
                    <a:pt x="319" y="374"/>
                    <a:pt x="388" y="309"/>
                    <a:pt x="388" y="210"/>
                  </a:cubicBezTo>
                  <a:cubicBezTo>
                    <a:pt x="411" y="118"/>
                    <a:pt x="343" y="27"/>
                    <a:pt x="229" y="4"/>
                  </a:cubicBezTo>
                  <a:cubicBezTo>
                    <a:pt x="219" y="2"/>
                    <a:pt x="209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018327" y="1983210"/>
              <a:ext cx="27314" cy="10951"/>
            </a:xfrm>
            <a:custGeom>
              <a:rect b="b" l="l" r="r" t="t"/>
              <a:pathLst>
                <a:path extrusionOk="0" h="174" w="434">
                  <a:moveTo>
                    <a:pt x="146" y="1"/>
                  </a:moveTo>
                  <a:cubicBezTo>
                    <a:pt x="88" y="1"/>
                    <a:pt x="46" y="14"/>
                    <a:pt x="46" y="14"/>
                  </a:cubicBezTo>
                  <a:cubicBezTo>
                    <a:pt x="23" y="36"/>
                    <a:pt x="0" y="36"/>
                    <a:pt x="23" y="59"/>
                  </a:cubicBezTo>
                  <a:cubicBezTo>
                    <a:pt x="23" y="82"/>
                    <a:pt x="23" y="82"/>
                    <a:pt x="46" y="82"/>
                  </a:cubicBezTo>
                  <a:lnTo>
                    <a:pt x="69" y="82"/>
                  </a:lnTo>
                  <a:cubicBezTo>
                    <a:pt x="69" y="82"/>
                    <a:pt x="107" y="67"/>
                    <a:pt x="161" y="67"/>
                  </a:cubicBezTo>
                  <a:cubicBezTo>
                    <a:pt x="223" y="67"/>
                    <a:pt x="304" y="87"/>
                    <a:pt x="365" y="173"/>
                  </a:cubicBezTo>
                  <a:lnTo>
                    <a:pt x="411" y="173"/>
                  </a:lnTo>
                  <a:cubicBezTo>
                    <a:pt x="411" y="151"/>
                    <a:pt x="434" y="128"/>
                    <a:pt x="411" y="128"/>
                  </a:cubicBezTo>
                  <a:cubicBezTo>
                    <a:pt x="333" y="23"/>
                    <a:pt x="225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077172" y="1873826"/>
              <a:ext cx="28824" cy="12588"/>
            </a:xfrm>
            <a:custGeom>
              <a:rect b="b" l="l" r="r" t="t"/>
              <a:pathLst>
                <a:path extrusionOk="0" h="200" w="458">
                  <a:moveTo>
                    <a:pt x="193" y="1"/>
                  </a:moveTo>
                  <a:cubicBezTo>
                    <a:pt x="146" y="1"/>
                    <a:pt x="96" y="11"/>
                    <a:pt x="47" y="40"/>
                  </a:cubicBezTo>
                  <a:cubicBezTo>
                    <a:pt x="24" y="63"/>
                    <a:pt x="1" y="108"/>
                    <a:pt x="24" y="131"/>
                  </a:cubicBezTo>
                  <a:cubicBezTo>
                    <a:pt x="40" y="147"/>
                    <a:pt x="67" y="163"/>
                    <a:pt x="90" y="163"/>
                  </a:cubicBezTo>
                  <a:cubicBezTo>
                    <a:pt x="100" y="163"/>
                    <a:pt x="108" y="160"/>
                    <a:pt x="115" y="154"/>
                  </a:cubicBezTo>
                  <a:cubicBezTo>
                    <a:pt x="146" y="135"/>
                    <a:pt x="176" y="128"/>
                    <a:pt x="202" y="128"/>
                  </a:cubicBezTo>
                  <a:cubicBezTo>
                    <a:pt x="274" y="128"/>
                    <a:pt x="327" y="177"/>
                    <a:pt x="343" y="177"/>
                  </a:cubicBezTo>
                  <a:cubicBezTo>
                    <a:pt x="343" y="199"/>
                    <a:pt x="366" y="199"/>
                    <a:pt x="389" y="199"/>
                  </a:cubicBezTo>
                  <a:cubicBezTo>
                    <a:pt x="389" y="199"/>
                    <a:pt x="412" y="199"/>
                    <a:pt x="435" y="177"/>
                  </a:cubicBezTo>
                  <a:cubicBezTo>
                    <a:pt x="457" y="154"/>
                    <a:pt x="457" y="108"/>
                    <a:pt x="435" y="85"/>
                  </a:cubicBezTo>
                  <a:cubicBezTo>
                    <a:pt x="387" y="54"/>
                    <a:pt x="297" y="1"/>
                    <a:pt x="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6993907" y="1863756"/>
              <a:ext cx="27314" cy="12588"/>
            </a:xfrm>
            <a:custGeom>
              <a:rect b="b" l="l" r="r" t="t"/>
              <a:pathLst>
                <a:path extrusionOk="0" h="200" w="434">
                  <a:moveTo>
                    <a:pt x="191" y="1"/>
                  </a:moveTo>
                  <a:cubicBezTo>
                    <a:pt x="145" y="1"/>
                    <a:pt x="95" y="12"/>
                    <a:pt x="46" y="40"/>
                  </a:cubicBezTo>
                  <a:cubicBezTo>
                    <a:pt x="23" y="63"/>
                    <a:pt x="0" y="108"/>
                    <a:pt x="23" y="131"/>
                  </a:cubicBezTo>
                  <a:cubicBezTo>
                    <a:pt x="39" y="147"/>
                    <a:pt x="67" y="163"/>
                    <a:pt x="89" y="163"/>
                  </a:cubicBezTo>
                  <a:cubicBezTo>
                    <a:pt x="99" y="163"/>
                    <a:pt x="108" y="161"/>
                    <a:pt x="114" y="154"/>
                  </a:cubicBezTo>
                  <a:cubicBezTo>
                    <a:pt x="150" y="132"/>
                    <a:pt x="182" y="124"/>
                    <a:pt x="209" y="124"/>
                  </a:cubicBezTo>
                  <a:cubicBezTo>
                    <a:pt x="267" y="124"/>
                    <a:pt x="304" y="161"/>
                    <a:pt x="320" y="177"/>
                  </a:cubicBezTo>
                  <a:cubicBezTo>
                    <a:pt x="320" y="200"/>
                    <a:pt x="342" y="200"/>
                    <a:pt x="365" y="200"/>
                  </a:cubicBezTo>
                  <a:cubicBezTo>
                    <a:pt x="388" y="200"/>
                    <a:pt x="388" y="200"/>
                    <a:pt x="411" y="177"/>
                  </a:cubicBezTo>
                  <a:cubicBezTo>
                    <a:pt x="434" y="154"/>
                    <a:pt x="434" y="131"/>
                    <a:pt x="411" y="86"/>
                  </a:cubicBezTo>
                  <a:cubicBezTo>
                    <a:pt x="379" y="54"/>
                    <a:pt x="294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7052816" y="1911777"/>
              <a:ext cx="74074" cy="44812"/>
            </a:xfrm>
            <a:custGeom>
              <a:rect b="b" l="l" r="r" t="t"/>
              <a:pathLst>
                <a:path extrusionOk="0" h="712" w="1177">
                  <a:moveTo>
                    <a:pt x="948" y="0"/>
                  </a:moveTo>
                  <a:cubicBezTo>
                    <a:pt x="917" y="0"/>
                    <a:pt x="882" y="10"/>
                    <a:pt x="844" y="30"/>
                  </a:cubicBezTo>
                  <a:cubicBezTo>
                    <a:pt x="571" y="190"/>
                    <a:pt x="205" y="258"/>
                    <a:pt x="205" y="258"/>
                  </a:cubicBezTo>
                  <a:cubicBezTo>
                    <a:pt x="0" y="333"/>
                    <a:pt x="237" y="712"/>
                    <a:pt x="566" y="712"/>
                  </a:cubicBezTo>
                  <a:cubicBezTo>
                    <a:pt x="640" y="712"/>
                    <a:pt x="719" y="693"/>
                    <a:pt x="799" y="646"/>
                  </a:cubicBezTo>
                  <a:cubicBezTo>
                    <a:pt x="1177" y="428"/>
                    <a:pt x="1156" y="0"/>
                    <a:pt x="94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7018327" y="1838959"/>
              <a:ext cx="47453" cy="77602"/>
            </a:xfrm>
            <a:custGeom>
              <a:rect b="b" l="l" r="r" t="t"/>
              <a:pathLst>
                <a:path extrusionOk="0" h="1233" w="754">
                  <a:moveTo>
                    <a:pt x="685" y="0"/>
                  </a:moveTo>
                  <a:cubicBezTo>
                    <a:pt x="662" y="0"/>
                    <a:pt x="616" y="23"/>
                    <a:pt x="616" y="69"/>
                  </a:cubicBezTo>
                  <a:lnTo>
                    <a:pt x="502" y="571"/>
                  </a:lnTo>
                  <a:lnTo>
                    <a:pt x="274" y="525"/>
                  </a:lnTo>
                  <a:cubicBezTo>
                    <a:pt x="206" y="525"/>
                    <a:pt x="160" y="525"/>
                    <a:pt x="114" y="571"/>
                  </a:cubicBezTo>
                  <a:cubicBezTo>
                    <a:pt x="69" y="594"/>
                    <a:pt x="46" y="639"/>
                    <a:pt x="23" y="708"/>
                  </a:cubicBezTo>
                  <a:lnTo>
                    <a:pt x="23" y="753"/>
                  </a:lnTo>
                  <a:cubicBezTo>
                    <a:pt x="0" y="845"/>
                    <a:pt x="23" y="959"/>
                    <a:pt x="69" y="1027"/>
                  </a:cubicBezTo>
                  <a:cubicBezTo>
                    <a:pt x="114" y="1096"/>
                    <a:pt x="206" y="1164"/>
                    <a:pt x="297" y="1164"/>
                  </a:cubicBezTo>
                  <a:lnTo>
                    <a:pt x="571" y="1233"/>
                  </a:lnTo>
                  <a:cubicBezTo>
                    <a:pt x="616" y="1233"/>
                    <a:pt x="639" y="1210"/>
                    <a:pt x="639" y="1164"/>
                  </a:cubicBezTo>
                  <a:cubicBezTo>
                    <a:pt x="639" y="1141"/>
                    <a:pt x="616" y="1096"/>
                    <a:pt x="594" y="1096"/>
                  </a:cubicBezTo>
                  <a:lnTo>
                    <a:pt x="320" y="1050"/>
                  </a:lnTo>
                  <a:cubicBezTo>
                    <a:pt x="251" y="1027"/>
                    <a:pt x="206" y="1005"/>
                    <a:pt x="183" y="959"/>
                  </a:cubicBezTo>
                  <a:cubicBezTo>
                    <a:pt x="137" y="913"/>
                    <a:pt x="137" y="845"/>
                    <a:pt x="137" y="799"/>
                  </a:cubicBezTo>
                  <a:lnTo>
                    <a:pt x="160" y="731"/>
                  </a:lnTo>
                  <a:cubicBezTo>
                    <a:pt x="160" y="708"/>
                    <a:pt x="160" y="685"/>
                    <a:pt x="183" y="685"/>
                  </a:cubicBezTo>
                  <a:cubicBezTo>
                    <a:pt x="206" y="662"/>
                    <a:pt x="228" y="662"/>
                    <a:pt x="251" y="662"/>
                  </a:cubicBezTo>
                  <a:lnTo>
                    <a:pt x="616" y="731"/>
                  </a:lnTo>
                  <a:lnTo>
                    <a:pt x="731" y="92"/>
                  </a:lnTo>
                  <a:cubicBezTo>
                    <a:pt x="753" y="46"/>
                    <a:pt x="731" y="23"/>
                    <a:pt x="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6983837" y="1797546"/>
              <a:ext cx="53180" cy="24231"/>
            </a:xfrm>
            <a:custGeom>
              <a:rect b="b" l="l" r="r" t="t"/>
              <a:pathLst>
                <a:path extrusionOk="0" h="385" w="845">
                  <a:moveTo>
                    <a:pt x="534" y="1"/>
                  </a:moveTo>
                  <a:cubicBezTo>
                    <a:pt x="489" y="1"/>
                    <a:pt x="439" y="6"/>
                    <a:pt x="388" y="19"/>
                  </a:cubicBezTo>
                  <a:cubicBezTo>
                    <a:pt x="206" y="42"/>
                    <a:pt x="69" y="156"/>
                    <a:pt x="46" y="225"/>
                  </a:cubicBezTo>
                  <a:cubicBezTo>
                    <a:pt x="0" y="316"/>
                    <a:pt x="23" y="361"/>
                    <a:pt x="69" y="384"/>
                  </a:cubicBezTo>
                  <a:cubicBezTo>
                    <a:pt x="137" y="384"/>
                    <a:pt x="388" y="339"/>
                    <a:pt x="434" y="316"/>
                  </a:cubicBezTo>
                  <a:cubicBezTo>
                    <a:pt x="502" y="316"/>
                    <a:pt x="548" y="293"/>
                    <a:pt x="617" y="293"/>
                  </a:cubicBezTo>
                  <a:cubicBezTo>
                    <a:pt x="685" y="270"/>
                    <a:pt x="754" y="270"/>
                    <a:pt x="799" y="247"/>
                  </a:cubicBezTo>
                  <a:cubicBezTo>
                    <a:pt x="845" y="225"/>
                    <a:pt x="845" y="156"/>
                    <a:pt x="776" y="88"/>
                  </a:cubicBezTo>
                  <a:cubicBezTo>
                    <a:pt x="743" y="38"/>
                    <a:pt x="651" y="1"/>
                    <a:pt x="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7085794" y="1805539"/>
              <a:ext cx="53243" cy="36315"/>
            </a:xfrm>
            <a:custGeom>
              <a:rect b="b" l="l" r="r" t="t"/>
              <a:pathLst>
                <a:path extrusionOk="0" h="577" w="846">
                  <a:moveTo>
                    <a:pt x="234" y="1"/>
                  </a:moveTo>
                  <a:cubicBezTo>
                    <a:pt x="177" y="1"/>
                    <a:pt x="128" y="11"/>
                    <a:pt x="92" y="29"/>
                  </a:cubicBezTo>
                  <a:cubicBezTo>
                    <a:pt x="1" y="52"/>
                    <a:pt x="1" y="120"/>
                    <a:pt x="47" y="166"/>
                  </a:cubicBezTo>
                  <a:cubicBezTo>
                    <a:pt x="69" y="212"/>
                    <a:pt x="138" y="257"/>
                    <a:pt x="206" y="280"/>
                  </a:cubicBezTo>
                  <a:cubicBezTo>
                    <a:pt x="275" y="303"/>
                    <a:pt x="320" y="349"/>
                    <a:pt x="389" y="371"/>
                  </a:cubicBezTo>
                  <a:cubicBezTo>
                    <a:pt x="435" y="417"/>
                    <a:pt x="503" y="440"/>
                    <a:pt x="549" y="486"/>
                  </a:cubicBezTo>
                  <a:cubicBezTo>
                    <a:pt x="617" y="508"/>
                    <a:pt x="686" y="554"/>
                    <a:pt x="731" y="577"/>
                  </a:cubicBezTo>
                  <a:cubicBezTo>
                    <a:pt x="800" y="577"/>
                    <a:pt x="845" y="531"/>
                    <a:pt x="823" y="440"/>
                  </a:cubicBezTo>
                  <a:cubicBezTo>
                    <a:pt x="823" y="326"/>
                    <a:pt x="708" y="189"/>
                    <a:pt x="549" y="98"/>
                  </a:cubicBezTo>
                  <a:cubicBezTo>
                    <a:pt x="437" y="28"/>
                    <a:pt x="325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0" name="Google Shape;1610;p48"/>
          <p:cNvSpPr/>
          <p:nvPr/>
        </p:nvSpPr>
        <p:spPr>
          <a:xfrm>
            <a:off x="713100" y="1714525"/>
            <a:ext cx="929400" cy="92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48"/>
          <p:cNvSpPr/>
          <p:nvPr/>
        </p:nvSpPr>
        <p:spPr>
          <a:xfrm>
            <a:off x="1878575" y="2370416"/>
            <a:ext cx="1289117" cy="4395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STEPS</a:t>
            </a:r>
          </a:p>
        </p:txBody>
      </p:sp>
      <p:sp>
        <p:nvSpPr>
          <p:cNvPr id="1612" name="Google Shape;1612;p48"/>
          <p:cNvSpPr txBox="1"/>
          <p:nvPr>
            <p:ph type="title"/>
          </p:nvPr>
        </p:nvSpPr>
        <p:spPr>
          <a:xfrm>
            <a:off x="187857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</a:t>
            </a:r>
            <a:endParaRPr/>
          </a:p>
        </p:txBody>
      </p:sp>
      <p:sp>
        <p:nvSpPr>
          <p:cNvPr id="1613" name="Google Shape;1613;p48"/>
          <p:cNvSpPr txBox="1"/>
          <p:nvPr>
            <p:ph idx="2" type="title"/>
          </p:nvPr>
        </p:nvSpPr>
        <p:spPr>
          <a:xfrm>
            <a:off x="756850" y="1869275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614" name="Google Shape;1614;p48"/>
          <p:cNvSpPr txBox="1"/>
          <p:nvPr>
            <p:ph idx="1" type="subTitle"/>
          </p:nvPr>
        </p:nvSpPr>
        <p:spPr>
          <a:xfrm>
            <a:off x="1813150" y="3094750"/>
            <a:ext cx="37065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2095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" sz="1500"/>
              <a:t>Connect sub-modules into full pipeline</a:t>
            </a:r>
            <a:endParaRPr sz="1500"/>
          </a:p>
          <a:p>
            <a:pPr indent="-2095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" sz="1500"/>
              <a:t>Using a similar approach to address horizontal bar charts</a:t>
            </a:r>
            <a:endParaRPr sz="1500"/>
          </a:p>
          <a:p>
            <a:pPr indent="-2095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" sz="1500"/>
              <a:t>Building models for the remaining types of charts (line, dots, scatter plots)</a:t>
            </a:r>
            <a:endParaRPr sz="1500"/>
          </a:p>
          <a:p>
            <a:pPr indent="-2095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AutoNum type="arabicPeriod"/>
            </a:pPr>
            <a:r>
              <a:rPr lang="en" sz="1500"/>
              <a:t>Win this Kaggle competition ;)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9" name="Google Shape;1619;p49"/>
          <p:cNvGrpSpPr/>
          <p:nvPr/>
        </p:nvGrpSpPr>
        <p:grpSpPr>
          <a:xfrm>
            <a:off x="1292676" y="1724405"/>
            <a:ext cx="2713508" cy="2803501"/>
            <a:chOff x="835476" y="1800605"/>
            <a:chExt cx="2713508" cy="2803501"/>
          </a:xfrm>
        </p:grpSpPr>
        <p:sp>
          <p:nvSpPr>
            <p:cNvPr id="1620" name="Google Shape;1620;p49"/>
            <p:cNvSpPr/>
            <p:nvPr/>
          </p:nvSpPr>
          <p:spPr>
            <a:xfrm>
              <a:off x="2359990" y="2259243"/>
              <a:ext cx="569746" cy="687589"/>
            </a:xfrm>
            <a:custGeom>
              <a:rect b="b" l="l" r="r" t="t"/>
              <a:pathLst>
                <a:path extrusionOk="0" h="6640" w="5502">
                  <a:moveTo>
                    <a:pt x="5502" y="0"/>
                  </a:moveTo>
                  <a:cubicBezTo>
                    <a:pt x="5501" y="1"/>
                    <a:pt x="3721" y="1735"/>
                    <a:pt x="2945" y="2808"/>
                  </a:cubicBezTo>
                  <a:cubicBezTo>
                    <a:pt x="2681" y="3175"/>
                    <a:pt x="2394" y="3290"/>
                    <a:pt x="2138" y="3290"/>
                  </a:cubicBezTo>
                  <a:cubicBezTo>
                    <a:pt x="1710" y="3290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3134" y="6587"/>
                    <a:pt x="3507" y="6639"/>
                    <a:pt x="3780" y="6639"/>
                  </a:cubicBezTo>
                  <a:cubicBezTo>
                    <a:pt x="4379" y="6639"/>
                    <a:pt x="4497" y="6392"/>
                    <a:pt x="4497" y="6392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9"/>
            <p:cNvSpPr/>
            <p:nvPr/>
          </p:nvSpPr>
          <p:spPr>
            <a:xfrm>
              <a:off x="2359990" y="2259243"/>
              <a:ext cx="569746" cy="716273"/>
            </a:xfrm>
            <a:custGeom>
              <a:rect b="b" l="l" r="r" t="t"/>
              <a:pathLst>
                <a:path extrusionOk="0" fill="none" h="6917" w="5502">
                  <a:moveTo>
                    <a:pt x="5502" y="0"/>
                  </a:moveTo>
                  <a:cubicBezTo>
                    <a:pt x="5502" y="0"/>
                    <a:pt x="3721" y="1735"/>
                    <a:pt x="2945" y="2808"/>
                  </a:cubicBezTo>
                  <a:cubicBezTo>
                    <a:pt x="2238" y="3789"/>
                    <a:pt x="1370" y="2968"/>
                    <a:pt x="1370" y="2968"/>
                  </a:cubicBezTo>
                  <a:lnTo>
                    <a:pt x="1" y="4885"/>
                  </a:lnTo>
                  <a:cubicBezTo>
                    <a:pt x="1" y="4885"/>
                    <a:pt x="1028" y="5981"/>
                    <a:pt x="2626" y="6437"/>
                  </a:cubicBezTo>
                  <a:cubicBezTo>
                    <a:pt x="4246" y="6917"/>
                    <a:pt x="4497" y="6392"/>
                    <a:pt x="4497" y="6392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9"/>
            <p:cNvSpPr/>
            <p:nvPr/>
          </p:nvSpPr>
          <p:spPr>
            <a:xfrm>
              <a:off x="2560055" y="2733726"/>
              <a:ext cx="44528" cy="59957"/>
            </a:xfrm>
            <a:custGeom>
              <a:rect b="b" l="l" r="r" t="t"/>
              <a:pathLst>
                <a:path extrusionOk="0" h="579" w="430">
                  <a:moveTo>
                    <a:pt x="141" y="0"/>
                  </a:moveTo>
                  <a:cubicBezTo>
                    <a:pt x="76" y="0"/>
                    <a:pt x="1" y="73"/>
                    <a:pt x="32" y="166"/>
                  </a:cubicBezTo>
                  <a:cubicBezTo>
                    <a:pt x="100" y="280"/>
                    <a:pt x="146" y="394"/>
                    <a:pt x="214" y="531"/>
                  </a:cubicBezTo>
                  <a:cubicBezTo>
                    <a:pt x="228" y="565"/>
                    <a:pt x="253" y="579"/>
                    <a:pt x="281" y="579"/>
                  </a:cubicBezTo>
                  <a:cubicBezTo>
                    <a:pt x="347" y="579"/>
                    <a:pt x="429" y="498"/>
                    <a:pt x="397" y="417"/>
                  </a:cubicBezTo>
                  <a:cubicBezTo>
                    <a:pt x="328" y="303"/>
                    <a:pt x="283" y="166"/>
                    <a:pt x="214" y="52"/>
                  </a:cubicBezTo>
                  <a:cubicBezTo>
                    <a:pt x="200" y="16"/>
                    <a:pt x="172" y="0"/>
                    <a:pt x="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9"/>
            <p:cNvSpPr/>
            <p:nvPr/>
          </p:nvSpPr>
          <p:spPr>
            <a:xfrm>
              <a:off x="2671996" y="2745945"/>
              <a:ext cx="51673" cy="57782"/>
            </a:xfrm>
            <a:custGeom>
              <a:rect b="b" l="l" r="r" t="t"/>
              <a:pathLst>
                <a:path extrusionOk="0" h="558" w="499">
                  <a:moveTo>
                    <a:pt x="346" y="1"/>
                  </a:moveTo>
                  <a:cubicBezTo>
                    <a:pt x="313" y="1"/>
                    <a:pt x="279" y="15"/>
                    <a:pt x="252" y="48"/>
                  </a:cubicBezTo>
                  <a:cubicBezTo>
                    <a:pt x="183" y="162"/>
                    <a:pt x="115" y="276"/>
                    <a:pt x="46" y="413"/>
                  </a:cubicBezTo>
                  <a:cubicBezTo>
                    <a:pt x="0" y="490"/>
                    <a:pt x="68" y="557"/>
                    <a:pt x="139" y="557"/>
                  </a:cubicBezTo>
                  <a:cubicBezTo>
                    <a:pt x="172" y="557"/>
                    <a:pt x="207" y="542"/>
                    <a:pt x="229" y="505"/>
                  </a:cubicBezTo>
                  <a:cubicBezTo>
                    <a:pt x="297" y="391"/>
                    <a:pt x="366" y="276"/>
                    <a:pt x="434" y="162"/>
                  </a:cubicBezTo>
                  <a:cubicBezTo>
                    <a:pt x="499" y="82"/>
                    <a:pt x="427" y="1"/>
                    <a:pt x="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9"/>
            <p:cNvSpPr/>
            <p:nvPr/>
          </p:nvSpPr>
          <p:spPr>
            <a:xfrm>
              <a:off x="2693328" y="2610290"/>
              <a:ext cx="23714" cy="63892"/>
            </a:xfrm>
            <a:custGeom>
              <a:rect b="b" l="l" r="r" t="t"/>
              <a:pathLst>
                <a:path extrusionOk="0" h="617" w="229">
                  <a:moveTo>
                    <a:pt x="126" y="0"/>
                  </a:moveTo>
                  <a:cubicBezTo>
                    <a:pt x="74" y="0"/>
                    <a:pt x="23" y="34"/>
                    <a:pt x="23" y="103"/>
                  </a:cubicBezTo>
                  <a:cubicBezTo>
                    <a:pt x="0" y="240"/>
                    <a:pt x="0" y="377"/>
                    <a:pt x="0" y="514"/>
                  </a:cubicBezTo>
                  <a:cubicBezTo>
                    <a:pt x="0" y="582"/>
                    <a:pt x="52" y="616"/>
                    <a:pt x="103" y="616"/>
                  </a:cubicBezTo>
                  <a:cubicBezTo>
                    <a:pt x="154" y="616"/>
                    <a:pt x="206" y="582"/>
                    <a:pt x="206" y="514"/>
                  </a:cubicBezTo>
                  <a:cubicBezTo>
                    <a:pt x="206" y="377"/>
                    <a:pt x="206" y="240"/>
                    <a:pt x="228" y="103"/>
                  </a:cubicBezTo>
                  <a:cubicBezTo>
                    <a:pt x="228" y="34"/>
                    <a:pt x="17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9"/>
            <p:cNvSpPr/>
            <p:nvPr/>
          </p:nvSpPr>
          <p:spPr>
            <a:xfrm>
              <a:off x="2767783" y="2435285"/>
              <a:ext cx="35726" cy="92576"/>
            </a:xfrm>
            <a:custGeom>
              <a:rect b="b" l="l" r="r" t="t"/>
              <a:pathLst>
                <a:path extrusionOk="0" h="894" w="345">
                  <a:moveTo>
                    <a:pt x="97" y="1"/>
                  </a:moveTo>
                  <a:cubicBezTo>
                    <a:pt x="46" y="1"/>
                    <a:pt x="0" y="35"/>
                    <a:pt x="12" y="104"/>
                  </a:cubicBezTo>
                  <a:cubicBezTo>
                    <a:pt x="34" y="355"/>
                    <a:pt x="80" y="583"/>
                    <a:pt x="126" y="811"/>
                  </a:cubicBezTo>
                  <a:cubicBezTo>
                    <a:pt x="135" y="869"/>
                    <a:pt x="177" y="894"/>
                    <a:pt x="220" y="894"/>
                  </a:cubicBezTo>
                  <a:cubicBezTo>
                    <a:pt x="281" y="894"/>
                    <a:pt x="344" y="845"/>
                    <a:pt x="331" y="766"/>
                  </a:cubicBezTo>
                  <a:cubicBezTo>
                    <a:pt x="285" y="537"/>
                    <a:pt x="240" y="332"/>
                    <a:pt x="217" y="104"/>
                  </a:cubicBezTo>
                  <a:cubicBezTo>
                    <a:pt x="206" y="35"/>
                    <a:pt x="149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9"/>
            <p:cNvSpPr/>
            <p:nvPr/>
          </p:nvSpPr>
          <p:spPr>
            <a:xfrm>
              <a:off x="2270209" y="2512743"/>
              <a:ext cx="99721" cy="45563"/>
            </a:xfrm>
            <a:custGeom>
              <a:rect b="b" l="l" r="r" t="t"/>
              <a:pathLst>
                <a:path extrusionOk="0" h="440" w="963">
                  <a:moveTo>
                    <a:pt x="206" y="1"/>
                  </a:moveTo>
                  <a:cubicBezTo>
                    <a:pt x="152" y="1"/>
                    <a:pt x="109" y="18"/>
                    <a:pt x="92" y="63"/>
                  </a:cubicBezTo>
                  <a:cubicBezTo>
                    <a:pt x="0" y="223"/>
                    <a:pt x="343" y="383"/>
                    <a:pt x="480" y="428"/>
                  </a:cubicBezTo>
                  <a:cubicBezTo>
                    <a:pt x="503" y="436"/>
                    <a:pt x="533" y="440"/>
                    <a:pt x="566" y="440"/>
                  </a:cubicBezTo>
                  <a:cubicBezTo>
                    <a:pt x="731" y="440"/>
                    <a:pt x="963" y="345"/>
                    <a:pt x="640" y="155"/>
                  </a:cubicBezTo>
                  <a:cubicBezTo>
                    <a:pt x="640" y="155"/>
                    <a:pt x="370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9"/>
            <p:cNvSpPr/>
            <p:nvPr/>
          </p:nvSpPr>
          <p:spPr>
            <a:xfrm>
              <a:off x="2270209" y="2500316"/>
              <a:ext cx="106452" cy="61614"/>
            </a:xfrm>
            <a:custGeom>
              <a:rect b="b" l="l" r="r" t="t"/>
              <a:pathLst>
                <a:path extrusionOk="0" fill="none" h="595" w="1028">
                  <a:moveTo>
                    <a:pt x="640" y="275"/>
                  </a:moveTo>
                  <a:cubicBezTo>
                    <a:pt x="640" y="275"/>
                    <a:pt x="160" y="1"/>
                    <a:pt x="92" y="183"/>
                  </a:cubicBezTo>
                  <a:cubicBezTo>
                    <a:pt x="0" y="343"/>
                    <a:pt x="343" y="503"/>
                    <a:pt x="480" y="548"/>
                  </a:cubicBezTo>
                  <a:cubicBezTo>
                    <a:pt x="617" y="594"/>
                    <a:pt x="1028" y="503"/>
                    <a:pt x="640" y="2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9"/>
            <p:cNvSpPr/>
            <p:nvPr/>
          </p:nvSpPr>
          <p:spPr>
            <a:xfrm>
              <a:off x="2263064" y="2341983"/>
              <a:ext cx="427982" cy="418456"/>
            </a:xfrm>
            <a:custGeom>
              <a:rect b="b" l="l" r="r" t="t"/>
              <a:pathLst>
                <a:path extrusionOk="0" h="4041" w="4133">
                  <a:moveTo>
                    <a:pt x="2649" y="0"/>
                  </a:moveTo>
                  <a:lnTo>
                    <a:pt x="549" y="69"/>
                  </a:lnTo>
                  <a:cubicBezTo>
                    <a:pt x="229" y="92"/>
                    <a:pt x="1" y="411"/>
                    <a:pt x="69" y="731"/>
                  </a:cubicBezTo>
                  <a:lnTo>
                    <a:pt x="823" y="3652"/>
                  </a:lnTo>
                  <a:cubicBezTo>
                    <a:pt x="868" y="3881"/>
                    <a:pt x="1074" y="4040"/>
                    <a:pt x="1325" y="4040"/>
                  </a:cubicBezTo>
                  <a:lnTo>
                    <a:pt x="3539" y="4040"/>
                  </a:lnTo>
                  <a:cubicBezTo>
                    <a:pt x="3881" y="4040"/>
                    <a:pt x="4132" y="3698"/>
                    <a:pt x="4018" y="3379"/>
                  </a:cubicBezTo>
                  <a:lnTo>
                    <a:pt x="3151" y="388"/>
                  </a:lnTo>
                  <a:cubicBezTo>
                    <a:pt x="3082" y="160"/>
                    <a:pt x="2877" y="0"/>
                    <a:pt x="26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2289159" y="2556649"/>
              <a:ext cx="92265" cy="123435"/>
            </a:xfrm>
            <a:custGeom>
              <a:rect b="b" l="l" r="r" t="t"/>
              <a:pathLst>
                <a:path extrusionOk="0" h="1192" w="891">
                  <a:moveTo>
                    <a:pt x="445" y="1"/>
                  </a:moveTo>
                  <a:cubicBezTo>
                    <a:pt x="361" y="1"/>
                    <a:pt x="268" y="14"/>
                    <a:pt x="228" y="27"/>
                  </a:cubicBezTo>
                  <a:cubicBezTo>
                    <a:pt x="137" y="27"/>
                    <a:pt x="0" y="73"/>
                    <a:pt x="23" y="233"/>
                  </a:cubicBezTo>
                  <a:cubicBezTo>
                    <a:pt x="37" y="334"/>
                    <a:pt x="126" y="353"/>
                    <a:pt x="188" y="353"/>
                  </a:cubicBezTo>
                  <a:cubicBezTo>
                    <a:pt x="206" y="353"/>
                    <a:pt x="222" y="351"/>
                    <a:pt x="234" y="350"/>
                  </a:cubicBezTo>
                  <a:lnTo>
                    <a:pt x="234" y="350"/>
                  </a:lnTo>
                  <a:cubicBezTo>
                    <a:pt x="88" y="378"/>
                    <a:pt x="49" y="487"/>
                    <a:pt x="137" y="575"/>
                  </a:cubicBezTo>
                  <a:cubicBezTo>
                    <a:pt x="186" y="604"/>
                    <a:pt x="231" y="613"/>
                    <a:pt x="266" y="613"/>
                  </a:cubicBezTo>
                  <a:cubicBezTo>
                    <a:pt x="289" y="613"/>
                    <a:pt x="308" y="609"/>
                    <a:pt x="321" y="605"/>
                  </a:cubicBezTo>
                  <a:lnTo>
                    <a:pt x="321" y="605"/>
                  </a:lnTo>
                  <a:cubicBezTo>
                    <a:pt x="257" y="630"/>
                    <a:pt x="185" y="676"/>
                    <a:pt x="205" y="758"/>
                  </a:cubicBezTo>
                  <a:cubicBezTo>
                    <a:pt x="205" y="849"/>
                    <a:pt x="320" y="895"/>
                    <a:pt x="320" y="895"/>
                  </a:cubicBezTo>
                  <a:cubicBezTo>
                    <a:pt x="297" y="895"/>
                    <a:pt x="274" y="963"/>
                    <a:pt x="342" y="1054"/>
                  </a:cubicBezTo>
                  <a:cubicBezTo>
                    <a:pt x="434" y="1123"/>
                    <a:pt x="662" y="1191"/>
                    <a:pt x="730" y="1191"/>
                  </a:cubicBezTo>
                  <a:cubicBezTo>
                    <a:pt x="822" y="1191"/>
                    <a:pt x="845" y="1100"/>
                    <a:pt x="845" y="1100"/>
                  </a:cubicBezTo>
                  <a:cubicBezTo>
                    <a:pt x="867" y="1054"/>
                    <a:pt x="845" y="986"/>
                    <a:pt x="799" y="963"/>
                  </a:cubicBezTo>
                  <a:cubicBezTo>
                    <a:pt x="776" y="917"/>
                    <a:pt x="799" y="895"/>
                    <a:pt x="822" y="895"/>
                  </a:cubicBezTo>
                  <a:cubicBezTo>
                    <a:pt x="867" y="872"/>
                    <a:pt x="890" y="826"/>
                    <a:pt x="867" y="758"/>
                  </a:cubicBezTo>
                  <a:cubicBezTo>
                    <a:pt x="867" y="689"/>
                    <a:pt x="708" y="621"/>
                    <a:pt x="662" y="621"/>
                  </a:cubicBezTo>
                  <a:cubicBezTo>
                    <a:pt x="593" y="621"/>
                    <a:pt x="616" y="575"/>
                    <a:pt x="616" y="575"/>
                  </a:cubicBezTo>
                  <a:cubicBezTo>
                    <a:pt x="616" y="575"/>
                    <a:pt x="753" y="507"/>
                    <a:pt x="776" y="461"/>
                  </a:cubicBezTo>
                  <a:cubicBezTo>
                    <a:pt x="799" y="393"/>
                    <a:pt x="776" y="370"/>
                    <a:pt x="730" y="347"/>
                  </a:cubicBezTo>
                  <a:cubicBezTo>
                    <a:pt x="685" y="301"/>
                    <a:pt x="502" y="278"/>
                    <a:pt x="502" y="278"/>
                  </a:cubicBezTo>
                  <a:cubicBezTo>
                    <a:pt x="502" y="278"/>
                    <a:pt x="593" y="210"/>
                    <a:pt x="616" y="164"/>
                  </a:cubicBezTo>
                  <a:cubicBezTo>
                    <a:pt x="662" y="119"/>
                    <a:pt x="639" y="73"/>
                    <a:pt x="593" y="27"/>
                  </a:cubicBezTo>
                  <a:cubicBezTo>
                    <a:pt x="565" y="8"/>
                    <a:pt x="507" y="1"/>
                    <a:pt x="4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9"/>
            <p:cNvSpPr/>
            <p:nvPr/>
          </p:nvSpPr>
          <p:spPr>
            <a:xfrm>
              <a:off x="2312769" y="2642185"/>
              <a:ext cx="66274" cy="37900"/>
            </a:xfrm>
            <a:custGeom>
              <a:rect b="b" l="l" r="r" t="t"/>
              <a:pathLst>
                <a:path extrusionOk="0" fill="none" h="366" w="640">
                  <a:moveTo>
                    <a:pt x="114" y="46"/>
                  </a:moveTo>
                  <a:cubicBezTo>
                    <a:pt x="114" y="46"/>
                    <a:pt x="0" y="114"/>
                    <a:pt x="114" y="228"/>
                  </a:cubicBezTo>
                  <a:cubicBezTo>
                    <a:pt x="251" y="320"/>
                    <a:pt x="457" y="365"/>
                    <a:pt x="548" y="343"/>
                  </a:cubicBezTo>
                  <a:cubicBezTo>
                    <a:pt x="639" y="320"/>
                    <a:pt x="639" y="160"/>
                    <a:pt x="548" y="91"/>
                  </a:cubicBezTo>
                  <a:cubicBezTo>
                    <a:pt x="457" y="23"/>
                    <a:pt x="160" y="0"/>
                    <a:pt x="114" y="46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9"/>
            <p:cNvSpPr/>
            <p:nvPr/>
          </p:nvSpPr>
          <p:spPr>
            <a:xfrm>
              <a:off x="2310388" y="2616193"/>
              <a:ext cx="68655" cy="37900"/>
            </a:xfrm>
            <a:custGeom>
              <a:rect b="b" l="l" r="r" t="t"/>
              <a:pathLst>
                <a:path extrusionOk="0" fill="none" h="366" w="663">
                  <a:moveTo>
                    <a:pt x="92" y="297"/>
                  </a:moveTo>
                  <a:cubicBezTo>
                    <a:pt x="92" y="297"/>
                    <a:pt x="0" y="274"/>
                    <a:pt x="0" y="160"/>
                  </a:cubicBezTo>
                  <a:cubicBezTo>
                    <a:pt x="0" y="69"/>
                    <a:pt x="92" y="0"/>
                    <a:pt x="320" y="23"/>
                  </a:cubicBezTo>
                  <a:cubicBezTo>
                    <a:pt x="548" y="46"/>
                    <a:pt x="662" y="114"/>
                    <a:pt x="662" y="206"/>
                  </a:cubicBezTo>
                  <a:cubicBezTo>
                    <a:pt x="662" y="297"/>
                    <a:pt x="594" y="365"/>
                    <a:pt x="571" y="342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9"/>
            <p:cNvSpPr/>
            <p:nvPr/>
          </p:nvSpPr>
          <p:spPr>
            <a:xfrm>
              <a:off x="2298582" y="2585437"/>
              <a:ext cx="73315" cy="35519"/>
            </a:xfrm>
            <a:custGeom>
              <a:rect b="b" l="l" r="r" t="t"/>
              <a:pathLst>
                <a:path extrusionOk="0" fill="none" h="343" w="708">
                  <a:moveTo>
                    <a:pt x="160" y="343"/>
                  </a:moveTo>
                  <a:cubicBezTo>
                    <a:pt x="160" y="343"/>
                    <a:pt x="0" y="320"/>
                    <a:pt x="0" y="183"/>
                  </a:cubicBezTo>
                  <a:cubicBezTo>
                    <a:pt x="0" y="46"/>
                    <a:pt x="274" y="23"/>
                    <a:pt x="411" y="0"/>
                  </a:cubicBezTo>
                  <a:cubicBezTo>
                    <a:pt x="548" y="0"/>
                    <a:pt x="708" y="92"/>
                    <a:pt x="662" y="206"/>
                  </a:cubicBezTo>
                  <a:cubicBezTo>
                    <a:pt x="639" y="297"/>
                    <a:pt x="502" y="297"/>
                    <a:pt x="45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2291437" y="2554682"/>
              <a:ext cx="71037" cy="37900"/>
            </a:xfrm>
            <a:custGeom>
              <a:rect b="b" l="l" r="r" t="t"/>
              <a:pathLst>
                <a:path extrusionOk="0" fill="none" h="366" w="686">
                  <a:moveTo>
                    <a:pt x="161" y="366"/>
                  </a:moveTo>
                  <a:cubicBezTo>
                    <a:pt x="161" y="366"/>
                    <a:pt x="1" y="366"/>
                    <a:pt x="1" y="206"/>
                  </a:cubicBezTo>
                  <a:cubicBezTo>
                    <a:pt x="1" y="69"/>
                    <a:pt x="275" y="1"/>
                    <a:pt x="480" y="1"/>
                  </a:cubicBezTo>
                  <a:cubicBezTo>
                    <a:pt x="686" y="23"/>
                    <a:pt x="571" y="275"/>
                    <a:pt x="480" y="297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9"/>
            <p:cNvSpPr/>
            <p:nvPr/>
          </p:nvSpPr>
          <p:spPr>
            <a:xfrm>
              <a:off x="2792532" y="2897341"/>
              <a:ext cx="397227" cy="286219"/>
            </a:xfrm>
            <a:custGeom>
              <a:rect b="b" l="l" r="r" t="t"/>
              <a:pathLst>
                <a:path extrusionOk="0" h="2764" w="3836">
                  <a:moveTo>
                    <a:pt x="135" y="1"/>
                  </a:moveTo>
                  <a:cubicBezTo>
                    <a:pt x="93" y="1"/>
                    <a:pt x="69" y="1"/>
                    <a:pt x="69" y="1"/>
                  </a:cubicBezTo>
                  <a:cubicBezTo>
                    <a:pt x="69" y="1"/>
                    <a:pt x="1" y="1919"/>
                    <a:pt x="24" y="1941"/>
                  </a:cubicBezTo>
                  <a:cubicBezTo>
                    <a:pt x="46" y="1941"/>
                    <a:pt x="2717" y="2718"/>
                    <a:pt x="2717" y="2718"/>
                  </a:cubicBezTo>
                  <a:lnTo>
                    <a:pt x="3584" y="2763"/>
                  </a:lnTo>
                  <a:cubicBezTo>
                    <a:pt x="3584" y="2763"/>
                    <a:pt x="3835" y="1941"/>
                    <a:pt x="3562" y="937"/>
                  </a:cubicBezTo>
                  <a:cubicBezTo>
                    <a:pt x="3311" y="39"/>
                    <a:pt x="596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9"/>
            <p:cNvSpPr/>
            <p:nvPr/>
          </p:nvSpPr>
          <p:spPr>
            <a:xfrm>
              <a:off x="2738167" y="2218754"/>
              <a:ext cx="494153" cy="811127"/>
            </a:xfrm>
            <a:custGeom>
              <a:rect b="b" l="l" r="r" t="t"/>
              <a:pathLst>
                <a:path extrusionOk="0" h="7833" w="4772">
                  <a:moveTo>
                    <a:pt x="2530" y="1"/>
                  </a:moveTo>
                  <a:cubicBezTo>
                    <a:pt x="2516" y="1"/>
                    <a:pt x="2502" y="2"/>
                    <a:pt x="2489" y="3"/>
                  </a:cubicBezTo>
                  <a:cubicBezTo>
                    <a:pt x="1941" y="95"/>
                    <a:pt x="1211" y="711"/>
                    <a:pt x="686" y="2103"/>
                  </a:cubicBezTo>
                  <a:cubicBezTo>
                    <a:pt x="161" y="3473"/>
                    <a:pt x="1" y="6851"/>
                    <a:pt x="1" y="6851"/>
                  </a:cubicBezTo>
                  <a:lnTo>
                    <a:pt x="275" y="6942"/>
                  </a:lnTo>
                  <a:lnTo>
                    <a:pt x="4726" y="7833"/>
                  </a:lnTo>
                  <a:lnTo>
                    <a:pt x="4703" y="7079"/>
                  </a:lnTo>
                  <a:lnTo>
                    <a:pt x="4771" y="5710"/>
                  </a:lnTo>
                  <a:lnTo>
                    <a:pt x="4338" y="1305"/>
                  </a:lnTo>
                  <a:cubicBezTo>
                    <a:pt x="4338" y="1305"/>
                    <a:pt x="3099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2738167" y="2211920"/>
              <a:ext cx="494153" cy="817961"/>
            </a:xfrm>
            <a:custGeom>
              <a:rect b="b" l="l" r="r" t="t"/>
              <a:pathLst>
                <a:path extrusionOk="0" fill="none" h="7899" w="4772">
                  <a:moveTo>
                    <a:pt x="4703" y="7145"/>
                  </a:moveTo>
                  <a:lnTo>
                    <a:pt x="4726" y="7899"/>
                  </a:lnTo>
                  <a:lnTo>
                    <a:pt x="275" y="7008"/>
                  </a:lnTo>
                  <a:lnTo>
                    <a:pt x="1" y="6917"/>
                  </a:lnTo>
                  <a:cubicBezTo>
                    <a:pt x="1" y="6917"/>
                    <a:pt x="161" y="3539"/>
                    <a:pt x="686" y="2169"/>
                  </a:cubicBezTo>
                  <a:cubicBezTo>
                    <a:pt x="1211" y="777"/>
                    <a:pt x="1941" y="161"/>
                    <a:pt x="2489" y="69"/>
                  </a:cubicBezTo>
                  <a:cubicBezTo>
                    <a:pt x="3037" y="1"/>
                    <a:pt x="4338" y="1371"/>
                    <a:pt x="4338" y="1371"/>
                  </a:cubicBezTo>
                  <a:lnTo>
                    <a:pt x="4771" y="5776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9"/>
            <p:cNvSpPr/>
            <p:nvPr/>
          </p:nvSpPr>
          <p:spPr>
            <a:xfrm>
              <a:off x="2837164" y="2365489"/>
              <a:ext cx="59128" cy="66584"/>
            </a:xfrm>
            <a:custGeom>
              <a:rect b="b" l="l" r="r" t="t"/>
              <a:pathLst>
                <a:path extrusionOk="0" h="643" w="571">
                  <a:moveTo>
                    <a:pt x="418" y="0"/>
                  </a:moveTo>
                  <a:cubicBezTo>
                    <a:pt x="384" y="0"/>
                    <a:pt x="350" y="14"/>
                    <a:pt x="323" y="47"/>
                  </a:cubicBezTo>
                  <a:cubicBezTo>
                    <a:pt x="232" y="184"/>
                    <a:pt x="140" y="344"/>
                    <a:pt x="49" y="481"/>
                  </a:cubicBezTo>
                  <a:cubicBezTo>
                    <a:pt x="1" y="562"/>
                    <a:pt x="78" y="642"/>
                    <a:pt x="151" y="642"/>
                  </a:cubicBezTo>
                  <a:cubicBezTo>
                    <a:pt x="182" y="642"/>
                    <a:pt x="212" y="629"/>
                    <a:pt x="232" y="595"/>
                  </a:cubicBezTo>
                  <a:cubicBezTo>
                    <a:pt x="323" y="435"/>
                    <a:pt x="414" y="298"/>
                    <a:pt x="506" y="161"/>
                  </a:cubicBezTo>
                  <a:cubicBezTo>
                    <a:pt x="570" y="81"/>
                    <a:pt x="498" y="0"/>
                    <a:pt x="4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9"/>
            <p:cNvSpPr/>
            <p:nvPr/>
          </p:nvSpPr>
          <p:spPr>
            <a:xfrm>
              <a:off x="2894222" y="2468422"/>
              <a:ext cx="29616" cy="66274"/>
            </a:xfrm>
            <a:custGeom>
              <a:rect b="b" l="l" r="r" t="t"/>
              <a:pathLst>
                <a:path extrusionOk="0" h="640" w="286">
                  <a:moveTo>
                    <a:pt x="180" y="1"/>
                  </a:moveTo>
                  <a:cubicBezTo>
                    <a:pt x="126" y="1"/>
                    <a:pt x="69" y="35"/>
                    <a:pt x="69" y="103"/>
                  </a:cubicBezTo>
                  <a:cubicBezTo>
                    <a:pt x="46" y="240"/>
                    <a:pt x="23" y="400"/>
                    <a:pt x="0" y="537"/>
                  </a:cubicBezTo>
                  <a:cubicBezTo>
                    <a:pt x="0" y="605"/>
                    <a:pt x="52" y="640"/>
                    <a:pt x="106" y="640"/>
                  </a:cubicBezTo>
                  <a:cubicBezTo>
                    <a:pt x="160" y="640"/>
                    <a:pt x="217" y="605"/>
                    <a:pt x="229" y="537"/>
                  </a:cubicBezTo>
                  <a:cubicBezTo>
                    <a:pt x="251" y="400"/>
                    <a:pt x="251" y="240"/>
                    <a:pt x="274" y="103"/>
                  </a:cubicBezTo>
                  <a:cubicBezTo>
                    <a:pt x="286" y="35"/>
                    <a:pt x="234" y="1"/>
                    <a:pt x="1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9"/>
            <p:cNvSpPr/>
            <p:nvPr/>
          </p:nvSpPr>
          <p:spPr>
            <a:xfrm>
              <a:off x="2985245" y="2362072"/>
              <a:ext cx="28373" cy="61510"/>
            </a:xfrm>
            <a:custGeom>
              <a:rect b="b" l="l" r="r" t="t"/>
              <a:pathLst>
                <a:path extrusionOk="0" h="594" w="274">
                  <a:moveTo>
                    <a:pt x="97" y="0"/>
                  </a:moveTo>
                  <a:cubicBezTo>
                    <a:pt x="46" y="0"/>
                    <a:pt x="0" y="35"/>
                    <a:pt x="11" y="103"/>
                  </a:cubicBezTo>
                  <a:lnTo>
                    <a:pt x="57" y="491"/>
                  </a:lnTo>
                  <a:cubicBezTo>
                    <a:pt x="57" y="560"/>
                    <a:pt x="114" y="594"/>
                    <a:pt x="168" y="594"/>
                  </a:cubicBezTo>
                  <a:cubicBezTo>
                    <a:pt x="223" y="594"/>
                    <a:pt x="274" y="560"/>
                    <a:pt x="263" y="491"/>
                  </a:cubicBezTo>
                  <a:cubicBezTo>
                    <a:pt x="240" y="354"/>
                    <a:pt x="240" y="240"/>
                    <a:pt x="217" y="103"/>
                  </a:cubicBezTo>
                  <a:cubicBezTo>
                    <a:pt x="206" y="35"/>
                    <a:pt x="148" y="0"/>
                    <a:pt x="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9"/>
            <p:cNvSpPr/>
            <p:nvPr/>
          </p:nvSpPr>
          <p:spPr>
            <a:xfrm>
              <a:off x="3040646" y="2493896"/>
              <a:ext cx="52294" cy="70933"/>
            </a:xfrm>
            <a:custGeom>
              <a:rect b="b" l="l" r="r" t="t"/>
              <a:pathLst>
                <a:path extrusionOk="0" h="685" w="505">
                  <a:moveTo>
                    <a:pt x="366" y="0"/>
                  </a:moveTo>
                  <a:cubicBezTo>
                    <a:pt x="332" y="0"/>
                    <a:pt x="298" y="18"/>
                    <a:pt x="275" y="63"/>
                  </a:cubicBezTo>
                  <a:cubicBezTo>
                    <a:pt x="184" y="222"/>
                    <a:pt x="116" y="359"/>
                    <a:pt x="47" y="519"/>
                  </a:cubicBezTo>
                  <a:cubicBezTo>
                    <a:pt x="0" y="613"/>
                    <a:pt x="71" y="685"/>
                    <a:pt x="142" y="685"/>
                  </a:cubicBezTo>
                  <a:cubicBezTo>
                    <a:pt x="175" y="685"/>
                    <a:pt x="208" y="669"/>
                    <a:pt x="230" y="633"/>
                  </a:cubicBezTo>
                  <a:cubicBezTo>
                    <a:pt x="298" y="474"/>
                    <a:pt x="390" y="314"/>
                    <a:pt x="458" y="154"/>
                  </a:cubicBezTo>
                  <a:cubicBezTo>
                    <a:pt x="504" y="77"/>
                    <a:pt x="436" y="0"/>
                    <a:pt x="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9"/>
            <p:cNvSpPr/>
            <p:nvPr/>
          </p:nvSpPr>
          <p:spPr>
            <a:xfrm>
              <a:off x="2761466" y="2735901"/>
              <a:ext cx="61510" cy="48670"/>
            </a:xfrm>
            <a:custGeom>
              <a:rect b="b" l="l" r="r" t="t"/>
              <a:pathLst>
                <a:path extrusionOk="0" h="470" w="594">
                  <a:moveTo>
                    <a:pt x="429" y="1"/>
                  </a:moveTo>
                  <a:cubicBezTo>
                    <a:pt x="402" y="1"/>
                    <a:pt x="373" y="10"/>
                    <a:pt x="346" y="31"/>
                  </a:cubicBezTo>
                  <a:cubicBezTo>
                    <a:pt x="255" y="100"/>
                    <a:pt x="164" y="191"/>
                    <a:pt x="73" y="282"/>
                  </a:cubicBezTo>
                  <a:cubicBezTo>
                    <a:pt x="0" y="354"/>
                    <a:pt x="85" y="469"/>
                    <a:pt x="169" y="469"/>
                  </a:cubicBezTo>
                  <a:cubicBezTo>
                    <a:pt x="191" y="469"/>
                    <a:pt x="213" y="461"/>
                    <a:pt x="232" y="442"/>
                  </a:cubicBezTo>
                  <a:cubicBezTo>
                    <a:pt x="324" y="351"/>
                    <a:pt x="415" y="259"/>
                    <a:pt x="506" y="168"/>
                  </a:cubicBezTo>
                  <a:cubicBezTo>
                    <a:pt x="594" y="98"/>
                    <a:pt x="520" y="1"/>
                    <a:pt x="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9"/>
            <p:cNvSpPr/>
            <p:nvPr/>
          </p:nvSpPr>
          <p:spPr>
            <a:xfrm>
              <a:off x="2813347" y="2826924"/>
              <a:ext cx="41317" cy="60785"/>
            </a:xfrm>
            <a:custGeom>
              <a:rect b="b" l="l" r="r" t="t"/>
              <a:pathLst>
                <a:path extrusionOk="0" h="587" w="399">
                  <a:moveTo>
                    <a:pt x="132" y="0"/>
                  </a:moveTo>
                  <a:cubicBezTo>
                    <a:pt x="66" y="0"/>
                    <a:pt x="0" y="50"/>
                    <a:pt x="28" y="134"/>
                  </a:cubicBezTo>
                  <a:cubicBezTo>
                    <a:pt x="74" y="248"/>
                    <a:pt x="119" y="385"/>
                    <a:pt x="165" y="522"/>
                  </a:cubicBezTo>
                  <a:cubicBezTo>
                    <a:pt x="183" y="566"/>
                    <a:pt x="225" y="586"/>
                    <a:pt x="267" y="586"/>
                  </a:cubicBezTo>
                  <a:cubicBezTo>
                    <a:pt x="333" y="586"/>
                    <a:pt x="398" y="537"/>
                    <a:pt x="370" y="453"/>
                  </a:cubicBezTo>
                  <a:cubicBezTo>
                    <a:pt x="325" y="339"/>
                    <a:pt x="279" y="202"/>
                    <a:pt x="233" y="65"/>
                  </a:cubicBezTo>
                  <a:cubicBezTo>
                    <a:pt x="216" y="21"/>
                    <a:pt x="174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9"/>
            <p:cNvSpPr/>
            <p:nvPr/>
          </p:nvSpPr>
          <p:spPr>
            <a:xfrm>
              <a:off x="2945998" y="2880151"/>
              <a:ext cx="73212" cy="67723"/>
            </a:xfrm>
            <a:custGeom>
              <a:rect b="b" l="l" r="r" t="t"/>
              <a:pathLst>
                <a:path extrusionOk="0" h="654" w="707">
                  <a:moveTo>
                    <a:pt x="551" y="1"/>
                  </a:moveTo>
                  <a:cubicBezTo>
                    <a:pt x="527" y="1"/>
                    <a:pt x="503" y="9"/>
                    <a:pt x="482" y="30"/>
                  </a:cubicBezTo>
                  <a:cubicBezTo>
                    <a:pt x="322" y="167"/>
                    <a:pt x="185" y="327"/>
                    <a:pt x="71" y="464"/>
                  </a:cubicBezTo>
                  <a:cubicBezTo>
                    <a:pt x="1" y="552"/>
                    <a:pt x="66" y="654"/>
                    <a:pt x="141" y="654"/>
                  </a:cubicBezTo>
                  <a:cubicBezTo>
                    <a:pt x="164" y="654"/>
                    <a:pt x="187" y="645"/>
                    <a:pt x="208" y="624"/>
                  </a:cubicBezTo>
                  <a:cubicBezTo>
                    <a:pt x="345" y="464"/>
                    <a:pt x="482" y="327"/>
                    <a:pt x="619" y="190"/>
                  </a:cubicBezTo>
                  <a:cubicBezTo>
                    <a:pt x="707" y="102"/>
                    <a:pt x="632" y="1"/>
                    <a:pt x="5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9"/>
            <p:cNvSpPr/>
            <p:nvPr/>
          </p:nvSpPr>
          <p:spPr>
            <a:xfrm>
              <a:off x="3069123" y="2926957"/>
              <a:ext cx="26095" cy="56850"/>
            </a:xfrm>
            <a:custGeom>
              <a:rect b="b" l="l" r="r" t="t"/>
              <a:pathLst>
                <a:path extrusionOk="0" h="549" w="252">
                  <a:moveTo>
                    <a:pt x="115" y="1"/>
                  </a:moveTo>
                  <a:cubicBezTo>
                    <a:pt x="57" y="1"/>
                    <a:pt x="0" y="35"/>
                    <a:pt x="0" y="103"/>
                  </a:cubicBezTo>
                  <a:cubicBezTo>
                    <a:pt x="23" y="217"/>
                    <a:pt x="23" y="332"/>
                    <a:pt x="46" y="446"/>
                  </a:cubicBezTo>
                  <a:cubicBezTo>
                    <a:pt x="46" y="514"/>
                    <a:pt x="97" y="548"/>
                    <a:pt x="149" y="548"/>
                  </a:cubicBezTo>
                  <a:cubicBezTo>
                    <a:pt x="200" y="548"/>
                    <a:pt x="251" y="514"/>
                    <a:pt x="251" y="446"/>
                  </a:cubicBezTo>
                  <a:cubicBezTo>
                    <a:pt x="229" y="332"/>
                    <a:pt x="229" y="217"/>
                    <a:pt x="229" y="103"/>
                  </a:cubicBezTo>
                  <a:cubicBezTo>
                    <a:pt x="229" y="35"/>
                    <a:pt x="172" y="1"/>
                    <a:pt x="1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9"/>
            <p:cNvSpPr/>
            <p:nvPr/>
          </p:nvSpPr>
          <p:spPr>
            <a:xfrm>
              <a:off x="2664954" y="2462312"/>
              <a:ext cx="290775" cy="283941"/>
            </a:xfrm>
            <a:custGeom>
              <a:rect b="b" l="l" r="r" t="t"/>
              <a:pathLst>
                <a:path extrusionOk="0" h="2742" w="2808">
                  <a:moveTo>
                    <a:pt x="195" y="1"/>
                  </a:moveTo>
                  <a:cubicBezTo>
                    <a:pt x="182" y="1"/>
                    <a:pt x="171" y="1"/>
                    <a:pt x="160" y="2"/>
                  </a:cubicBezTo>
                  <a:cubicBezTo>
                    <a:pt x="0" y="48"/>
                    <a:pt x="69" y="208"/>
                    <a:pt x="114" y="231"/>
                  </a:cubicBezTo>
                  <a:cubicBezTo>
                    <a:pt x="183" y="276"/>
                    <a:pt x="548" y="413"/>
                    <a:pt x="548" y="413"/>
                  </a:cubicBezTo>
                  <a:cubicBezTo>
                    <a:pt x="548" y="413"/>
                    <a:pt x="662" y="482"/>
                    <a:pt x="594" y="505"/>
                  </a:cubicBezTo>
                  <a:cubicBezTo>
                    <a:pt x="525" y="527"/>
                    <a:pt x="457" y="550"/>
                    <a:pt x="457" y="550"/>
                  </a:cubicBezTo>
                  <a:cubicBezTo>
                    <a:pt x="457" y="550"/>
                    <a:pt x="411" y="664"/>
                    <a:pt x="388" y="687"/>
                  </a:cubicBezTo>
                  <a:cubicBezTo>
                    <a:pt x="343" y="710"/>
                    <a:pt x="320" y="756"/>
                    <a:pt x="320" y="801"/>
                  </a:cubicBezTo>
                  <a:cubicBezTo>
                    <a:pt x="320" y="847"/>
                    <a:pt x="320" y="893"/>
                    <a:pt x="274" y="938"/>
                  </a:cubicBezTo>
                  <a:cubicBezTo>
                    <a:pt x="206" y="984"/>
                    <a:pt x="206" y="1144"/>
                    <a:pt x="206" y="1144"/>
                  </a:cubicBezTo>
                  <a:cubicBezTo>
                    <a:pt x="206" y="1144"/>
                    <a:pt x="160" y="1212"/>
                    <a:pt x="183" y="1326"/>
                  </a:cubicBezTo>
                  <a:cubicBezTo>
                    <a:pt x="206" y="1440"/>
                    <a:pt x="320" y="1646"/>
                    <a:pt x="457" y="1692"/>
                  </a:cubicBezTo>
                  <a:cubicBezTo>
                    <a:pt x="525" y="1714"/>
                    <a:pt x="588" y="1720"/>
                    <a:pt x="634" y="1720"/>
                  </a:cubicBezTo>
                  <a:cubicBezTo>
                    <a:pt x="679" y="1720"/>
                    <a:pt x="708" y="1714"/>
                    <a:pt x="708" y="1714"/>
                  </a:cubicBezTo>
                  <a:lnTo>
                    <a:pt x="799" y="1600"/>
                  </a:lnTo>
                  <a:lnTo>
                    <a:pt x="890" y="1714"/>
                  </a:lnTo>
                  <a:lnTo>
                    <a:pt x="1781" y="2513"/>
                  </a:lnTo>
                  <a:lnTo>
                    <a:pt x="2077" y="2742"/>
                  </a:lnTo>
                  <a:lnTo>
                    <a:pt x="2808" y="1783"/>
                  </a:lnTo>
                  <a:cubicBezTo>
                    <a:pt x="2808" y="1783"/>
                    <a:pt x="2260" y="1600"/>
                    <a:pt x="1986" y="1281"/>
                  </a:cubicBezTo>
                  <a:cubicBezTo>
                    <a:pt x="1712" y="961"/>
                    <a:pt x="1575" y="482"/>
                    <a:pt x="1530" y="436"/>
                  </a:cubicBezTo>
                  <a:cubicBezTo>
                    <a:pt x="1484" y="390"/>
                    <a:pt x="1233" y="276"/>
                    <a:pt x="1027" y="231"/>
                  </a:cubicBezTo>
                  <a:cubicBezTo>
                    <a:pt x="834" y="166"/>
                    <a:pt x="397" y="1"/>
                    <a:pt x="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9"/>
            <p:cNvSpPr/>
            <p:nvPr/>
          </p:nvSpPr>
          <p:spPr>
            <a:xfrm>
              <a:off x="2671996" y="2448332"/>
              <a:ext cx="283734" cy="297921"/>
            </a:xfrm>
            <a:custGeom>
              <a:rect b="b" l="l" r="r" t="t"/>
              <a:pathLst>
                <a:path extrusionOk="0" fill="none" h="2877" w="2740">
                  <a:moveTo>
                    <a:pt x="663" y="617"/>
                  </a:moveTo>
                  <a:cubicBezTo>
                    <a:pt x="663" y="617"/>
                    <a:pt x="1" y="457"/>
                    <a:pt x="1" y="252"/>
                  </a:cubicBezTo>
                  <a:cubicBezTo>
                    <a:pt x="1" y="1"/>
                    <a:pt x="685" y="297"/>
                    <a:pt x="1119" y="389"/>
                  </a:cubicBezTo>
                  <a:cubicBezTo>
                    <a:pt x="1530" y="503"/>
                    <a:pt x="1484" y="662"/>
                    <a:pt x="1758" y="1187"/>
                  </a:cubicBezTo>
                  <a:cubicBezTo>
                    <a:pt x="2055" y="1712"/>
                    <a:pt x="2740" y="1918"/>
                    <a:pt x="2740" y="1918"/>
                  </a:cubicBezTo>
                  <a:lnTo>
                    <a:pt x="2009" y="2877"/>
                  </a:lnTo>
                  <a:cubicBezTo>
                    <a:pt x="2009" y="2877"/>
                    <a:pt x="1074" y="2146"/>
                    <a:pt x="891" y="1918"/>
                  </a:cubicBezTo>
                  <a:cubicBezTo>
                    <a:pt x="708" y="1690"/>
                    <a:pt x="457" y="1484"/>
                    <a:pt x="343" y="153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9"/>
            <p:cNvSpPr/>
            <p:nvPr/>
          </p:nvSpPr>
          <p:spPr>
            <a:xfrm>
              <a:off x="2681523" y="2561827"/>
              <a:ext cx="61510" cy="85120"/>
            </a:xfrm>
            <a:custGeom>
              <a:rect b="b" l="l" r="r" t="t"/>
              <a:pathLst>
                <a:path extrusionOk="0" fill="none" h="822" w="594">
                  <a:moveTo>
                    <a:pt x="593" y="616"/>
                  </a:moveTo>
                  <a:cubicBezTo>
                    <a:pt x="593" y="616"/>
                    <a:pt x="593" y="822"/>
                    <a:pt x="434" y="753"/>
                  </a:cubicBezTo>
                  <a:cubicBezTo>
                    <a:pt x="274" y="708"/>
                    <a:pt x="0" y="594"/>
                    <a:pt x="0" y="320"/>
                  </a:cubicBezTo>
                  <a:cubicBezTo>
                    <a:pt x="0" y="0"/>
                    <a:pt x="411" y="183"/>
                    <a:pt x="411" y="183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9"/>
            <p:cNvSpPr/>
            <p:nvPr/>
          </p:nvSpPr>
          <p:spPr>
            <a:xfrm>
              <a:off x="2683801" y="2545259"/>
              <a:ext cx="56850" cy="33137"/>
            </a:xfrm>
            <a:custGeom>
              <a:rect b="b" l="l" r="r" t="t"/>
              <a:pathLst>
                <a:path extrusionOk="0" fill="none" h="320" w="549">
                  <a:moveTo>
                    <a:pt x="549" y="46"/>
                  </a:moveTo>
                  <a:cubicBezTo>
                    <a:pt x="549" y="46"/>
                    <a:pt x="1" y="0"/>
                    <a:pt x="47" y="32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9"/>
            <p:cNvSpPr/>
            <p:nvPr/>
          </p:nvSpPr>
          <p:spPr>
            <a:xfrm>
              <a:off x="2697988" y="2523926"/>
              <a:ext cx="56850" cy="30859"/>
            </a:xfrm>
            <a:custGeom>
              <a:rect b="b" l="l" r="r" t="t"/>
              <a:pathLst>
                <a:path extrusionOk="0" fill="none" h="298" w="549">
                  <a:moveTo>
                    <a:pt x="549" y="92"/>
                  </a:moveTo>
                  <a:cubicBezTo>
                    <a:pt x="549" y="92"/>
                    <a:pt x="161" y="1"/>
                    <a:pt x="69" y="69"/>
                  </a:cubicBezTo>
                  <a:cubicBezTo>
                    <a:pt x="1" y="161"/>
                    <a:pt x="24" y="298"/>
                    <a:pt x="24" y="298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9"/>
            <p:cNvSpPr/>
            <p:nvPr/>
          </p:nvSpPr>
          <p:spPr>
            <a:xfrm>
              <a:off x="2709793" y="2500316"/>
              <a:ext cx="66377" cy="28477"/>
            </a:xfrm>
            <a:custGeom>
              <a:rect b="b" l="l" r="r" t="t"/>
              <a:pathLst>
                <a:path extrusionOk="0" fill="none" h="275" w="641">
                  <a:moveTo>
                    <a:pt x="1" y="275"/>
                  </a:moveTo>
                  <a:cubicBezTo>
                    <a:pt x="1" y="275"/>
                    <a:pt x="47" y="1"/>
                    <a:pt x="640" y="160"/>
                  </a:cubicBez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9"/>
            <p:cNvSpPr/>
            <p:nvPr/>
          </p:nvSpPr>
          <p:spPr>
            <a:xfrm>
              <a:off x="2842238" y="2228488"/>
              <a:ext cx="706746" cy="771880"/>
            </a:xfrm>
            <a:custGeom>
              <a:rect b="b" l="l" r="r" t="t"/>
              <a:pathLst>
                <a:path extrusionOk="0" h="7454" w="6825">
                  <a:moveTo>
                    <a:pt x="1872" y="1"/>
                  </a:moveTo>
                  <a:lnTo>
                    <a:pt x="2853" y="2694"/>
                  </a:lnTo>
                  <a:cubicBezTo>
                    <a:pt x="2853" y="2694"/>
                    <a:pt x="3355" y="3879"/>
                    <a:pt x="3447" y="4359"/>
                  </a:cubicBezTo>
                  <a:lnTo>
                    <a:pt x="3447" y="4359"/>
                  </a:lnTo>
                  <a:lnTo>
                    <a:pt x="1119" y="3539"/>
                  </a:lnTo>
                  <a:lnTo>
                    <a:pt x="0" y="5136"/>
                  </a:lnTo>
                  <a:cubicBezTo>
                    <a:pt x="0" y="5136"/>
                    <a:pt x="1938" y="7454"/>
                    <a:pt x="4054" y="7454"/>
                  </a:cubicBezTo>
                  <a:cubicBezTo>
                    <a:pt x="4140" y="7454"/>
                    <a:pt x="4227" y="7450"/>
                    <a:pt x="4314" y="7442"/>
                  </a:cubicBezTo>
                  <a:cubicBezTo>
                    <a:pt x="5501" y="7328"/>
                    <a:pt x="6825" y="5707"/>
                    <a:pt x="5296" y="3014"/>
                  </a:cubicBezTo>
                  <a:cubicBezTo>
                    <a:pt x="3789" y="298"/>
                    <a:pt x="1872" y="1"/>
                    <a:pt x="1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9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h="2261" w="1849">
                  <a:moveTo>
                    <a:pt x="1119" y="1"/>
                  </a:moveTo>
                  <a:lnTo>
                    <a:pt x="0" y="1598"/>
                  </a:ln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9"/>
            <p:cNvSpPr/>
            <p:nvPr/>
          </p:nvSpPr>
          <p:spPr>
            <a:xfrm>
              <a:off x="2842238" y="2594861"/>
              <a:ext cx="191469" cy="234132"/>
            </a:xfrm>
            <a:custGeom>
              <a:rect b="b" l="l" r="r" t="t"/>
              <a:pathLst>
                <a:path extrusionOk="0" fill="none" h="2261" w="1849">
                  <a:moveTo>
                    <a:pt x="0" y="1598"/>
                  </a:moveTo>
                  <a:cubicBezTo>
                    <a:pt x="0" y="1598"/>
                    <a:pt x="251" y="1895"/>
                    <a:pt x="639" y="2260"/>
                  </a:cubicBezTo>
                  <a:lnTo>
                    <a:pt x="1849" y="252"/>
                  </a:lnTo>
                  <a:lnTo>
                    <a:pt x="111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9"/>
            <p:cNvSpPr/>
            <p:nvPr/>
          </p:nvSpPr>
          <p:spPr>
            <a:xfrm>
              <a:off x="2858703" y="2736729"/>
              <a:ext cx="73419" cy="54469"/>
            </a:xfrm>
            <a:custGeom>
              <a:rect b="b" l="l" r="r" t="t"/>
              <a:pathLst>
                <a:path extrusionOk="0" fill="none" h="526" w="709">
                  <a:moveTo>
                    <a:pt x="1" y="0"/>
                  </a:moveTo>
                  <a:lnTo>
                    <a:pt x="709" y="525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9"/>
            <p:cNvSpPr/>
            <p:nvPr/>
          </p:nvSpPr>
          <p:spPr>
            <a:xfrm>
              <a:off x="2880035" y="2708355"/>
              <a:ext cx="75697" cy="42664"/>
            </a:xfrm>
            <a:custGeom>
              <a:rect b="b" l="l" r="r" t="t"/>
              <a:pathLst>
                <a:path extrusionOk="0" fill="none" h="412" w="731">
                  <a:moveTo>
                    <a:pt x="0" y="0"/>
                  </a:moveTo>
                  <a:lnTo>
                    <a:pt x="731" y="41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9"/>
            <p:cNvSpPr/>
            <p:nvPr/>
          </p:nvSpPr>
          <p:spPr>
            <a:xfrm>
              <a:off x="2901263" y="2675218"/>
              <a:ext cx="75800" cy="40282"/>
            </a:xfrm>
            <a:custGeom>
              <a:rect b="b" l="l" r="r" t="t"/>
              <a:pathLst>
                <a:path extrusionOk="0" fill="none" h="389" w="732">
                  <a:moveTo>
                    <a:pt x="1" y="1"/>
                  </a:moveTo>
                  <a:lnTo>
                    <a:pt x="731" y="389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49"/>
            <p:cNvSpPr/>
            <p:nvPr/>
          </p:nvSpPr>
          <p:spPr>
            <a:xfrm>
              <a:off x="2922595" y="2644566"/>
              <a:ext cx="75697" cy="35519"/>
            </a:xfrm>
            <a:custGeom>
              <a:rect b="b" l="l" r="r" t="t"/>
              <a:pathLst>
                <a:path extrusionOk="0" fill="none" h="343" w="731">
                  <a:moveTo>
                    <a:pt x="0" y="0"/>
                  </a:moveTo>
                  <a:lnTo>
                    <a:pt x="731" y="34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49"/>
            <p:cNvSpPr/>
            <p:nvPr/>
          </p:nvSpPr>
          <p:spPr>
            <a:xfrm>
              <a:off x="2941442" y="2616193"/>
              <a:ext cx="75800" cy="30755"/>
            </a:xfrm>
            <a:custGeom>
              <a:rect b="b" l="l" r="r" t="t"/>
              <a:pathLst>
                <a:path extrusionOk="0" fill="none" h="297" w="732">
                  <a:moveTo>
                    <a:pt x="1" y="0"/>
                  </a:moveTo>
                  <a:lnTo>
                    <a:pt x="731" y="29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49"/>
            <p:cNvSpPr/>
            <p:nvPr/>
          </p:nvSpPr>
          <p:spPr>
            <a:xfrm>
              <a:off x="2842238" y="2228488"/>
              <a:ext cx="706746" cy="791970"/>
            </a:xfrm>
            <a:custGeom>
              <a:rect b="b" l="l" r="r" t="t"/>
              <a:pathLst>
                <a:path extrusionOk="0" fill="none" h="7648" w="6825">
                  <a:moveTo>
                    <a:pt x="1872" y="1"/>
                  </a:moveTo>
                  <a:cubicBezTo>
                    <a:pt x="1872" y="1"/>
                    <a:pt x="3789" y="297"/>
                    <a:pt x="5296" y="3014"/>
                  </a:cubicBezTo>
                  <a:cubicBezTo>
                    <a:pt x="6825" y="5707"/>
                    <a:pt x="5501" y="7328"/>
                    <a:pt x="4314" y="7442"/>
                  </a:cubicBezTo>
                  <a:cubicBezTo>
                    <a:pt x="2100" y="7647"/>
                    <a:pt x="0" y="5136"/>
                    <a:pt x="0" y="5136"/>
                  </a:cubicBezTo>
                  <a:lnTo>
                    <a:pt x="1119" y="3539"/>
                  </a:lnTo>
                  <a:lnTo>
                    <a:pt x="3903" y="452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49"/>
            <p:cNvSpPr/>
            <p:nvPr/>
          </p:nvSpPr>
          <p:spPr>
            <a:xfrm>
              <a:off x="3137676" y="2507461"/>
              <a:ext cx="61510" cy="172622"/>
            </a:xfrm>
            <a:custGeom>
              <a:rect b="b" l="l" r="r" t="t"/>
              <a:pathLst>
                <a:path extrusionOk="0" fill="none" h="1667" w="594">
                  <a:moveTo>
                    <a:pt x="0" y="0"/>
                  </a:moveTo>
                  <a:cubicBezTo>
                    <a:pt x="0" y="0"/>
                    <a:pt x="502" y="1187"/>
                    <a:pt x="594" y="166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49"/>
            <p:cNvSpPr/>
            <p:nvPr/>
          </p:nvSpPr>
          <p:spPr>
            <a:xfrm>
              <a:off x="2970126" y="2784882"/>
              <a:ext cx="67930" cy="72590"/>
            </a:xfrm>
            <a:custGeom>
              <a:rect b="b" l="l" r="r" t="t"/>
              <a:pathLst>
                <a:path extrusionOk="0" h="701" w="656">
                  <a:moveTo>
                    <a:pt x="157" y="0"/>
                  </a:moveTo>
                  <a:cubicBezTo>
                    <a:pt x="76" y="0"/>
                    <a:pt x="1" y="70"/>
                    <a:pt x="66" y="151"/>
                  </a:cubicBezTo>
                  <a:cubicBezTo>
                    <a:pt x="180" y="334"/>
                    <a:pt x="294" y="494"/>
                    <a:pt x="409" y="654"/>
                  </a:cubicBezTo>
                  <a:cubicBezTo>
                    <a:pt x="435" y="687"/>
                    <a:pt x="470" y="701"/>
                    <a:pt x="503" y="701"/>
                  </a:cubicBezTo>
                  <a:cubicBezTo>
                    <a:pt x="583" y="701"/>
                    <a:pt x="656" y="620"/>
                    <a:pt x="591" y="540"/>
                  </a:cubicBezTo>
                  <a:cubicBezTo>
                    <a:pt x="477" y="380"/>
                    <a:pt x="363" y="220"/>
                    <a:pt x="249" y="37"/>
                  </a:cubicBezTo>
                  <a:cubicBezTo>
                    <a:pt x="223" y="11"/>
                    <a:pt x="189" y="0"/>
                    <a:pt x="1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49"/>
            <p:cNvSpPr/>
            <p:nvPr/>
          </p:nvSpPr>
          <p:spPr>
            <a:xfrm>
              <a:off x="3026563" y="2701210"/>
              <a:ext cx="59128" cy="23921"/>
            </a:xfrm>
            <a:custGeom>
              <a:rect b="b" l="l" r="r" t="t"/>
              <a:pathLst>
                <a:path extrusionOk="0" h="231" w="571">
                  <a:moveTo>
                    <a:pt x="137" y="1"/>
                  </a:moveTo>
                  <a:cubicBezTo>
                    <a:pt x="1" y="1"/>
                    <a:pt x="1" y="206"/>
                    <a:pt x="137" y="229"/>
                  </a:cubicBezTo>
                  <a:lnTo>
                    <a:pt x="434" y="229"/>
                  </a:lnTo>
                  <a:cubicBezTo>
                    <a:pt x="441" y="230"/>
                    <a:pt x="447" y="231"/>
                    <a:pt x="453" y="231"/>
                  </a:cubicBezTo>
                  <a:cubicBezTo>
                    <a:pt x="571" y="231"/>
                    <a:pt x="565" y="24"/>
                    <a:pt x="434" y="24"/>
                  </a:cubicBezTo>
                  <a:cubicBezTo>
                    <a:pt x="343" y="24"/>
                    <a:pt x="252" y="24"/>
                    <a:pt x="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49"/>
            <p:cNvSpPr/>
            <p:nvPr/>
          </p:nvSpPr>
          <p:spPr>
            <a:xfrm>
              <a:off x="3080721" y="2787160"/>
              <a:ext cx="67723" cy="37797"/>
            </a:xfrm>
            <a:custGeom>
              <a:rect b="b" l="l" r="r" t="t"/>
              <a:pathLst>
                <a:path extrusionOk="0" h="365" w="654">
                  <a:moveTo>
                    <a:pt x="156" y="0"/>
                  </a:moveTo>
                  <a:cubicBezTo>
                    <a:pt x="65" y="0"/>
                    <a:pt x="1" y="140"/>
                    <a:pt x="117" y="198"/>
                  </a:cubicBezTo>
                  <a:cubicBezTo>
                    <a:pt x="231" y="244"/>
                    <a:pt x="368" y="312"/>
                    <a:pt x="482" y="358"/>
                  </a:cubicBezTo>
                  <a:cubicBezTo>
                    <a:pt x="495" y="362"/>
                    <a:pt x="508" y="364"/>
                    <a:pt x="520" y="364"/>
                  </a:cubicBezTo>
                  <a:cubicBezTo>
                    <a:pt x="626" y="364"/>
                    <a:pt x="653" y="193"/>
                    <a:pt x="550" y="152"/>
                  </a:cubicBezTo>
                  <a:cubicBezTo>
                    <a:pt x="436" y="107"/>
                    <a:pt x="322" y="61"/>
                    <a:pt x="208" y="15"/>
                  </a:cubicBezTo>
                  <a:cubicBezTo>
                    <a:pt x="190" y="5"/>
                    <a:pt x="173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49"/>
            <p:cNvSpPr/>
            <p:nvPr/>
          </p:nvSpPr>
          <p:spPr>
            <a:xfrm>
              <a:off x="3116240" y="2897237"/>
              <a:ext cx="68862" cy="52501"/>
            </a:xfrm>
            <a:custGeom>
              <a:rect b="b" l="l" r="r" t="t"/>
              <a:pathLst>
                <a:path extrusionOk="0" h="507" w="665">
                  <a:moveTo>
                    <a:pt x="123" y="0"/>
                  </a:moveTo>
                  <a:cubicBezTo>
                    <a:pt x="43" y="0"/>
                    <a:pt x="1" y="134"/>
                    <a:pt x="93" y="208"/>
                  </a:cubicBezTo>
                  <a:cubicBezTo>
                    <a:pt x="207" y="299"/>
                    <a:pt x="344" y="390"/>
                    <a:pt x="481" y="482"/>
                  </a:cubicBezTo>
                  <a:cubicBezTo>
                    <a:pt x="499" y="499"/>
                    <a:pt x="517" y="507"/>
                    <a:pt x="534" y="507"/>
                  </a:cubicBezTo>
                  <a:cubicBezTo>
                    <a:pt x="608" y="507"/>
                    <a:pt x="665" y="373"/>
                    <a:pt x="573" y="299"/>
                  </a:cubicBezTo>
                  <a:cubicBezTo>
                    <a:pt x="458" y="208"/>
                    <a:pt x="321" y="116"/>
                    <a:pt x="184" y="25"/>
                  </a:cubicBezTo>
                  <a:cubicBezTo>
                    <a:pt x="163" y="8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49"/>
            <p:cNvSpPr/>
            <p:nvPr/>
          </p:nvSpPr>
          <p:spPr>
            <a:xfrm>
              <a:off x="3203846" y="2731966"/>
              <a:ext cx="71037" cy="26095"/>
            </a:xfrm>
            <a:custGeom>
              <a:rect b="b" l="l" r="r" t="t"/>
              <a:pathLst>
                <a:path extrusionOk="0" h="252" w="686">
                  <a:moveTo>
                    <a:pt x="548" y="1"/>
                  </a:moveTo>
                  <a:cubicBezTo>
                    <a:pt x="411" y="23"/>
                    <a:pt x="274" y="23"/>
                    <a:pt x="137" y="23"/>
                  </a:cubicBezTo>
                  <a:cubicBezTo>
                    <a:pt x="0" y="46"/>
                    <a:pt x="0" y="252"/>
                    <a:pt x="137" y="252"/>
                  </a:cubicBezTo>
                  <a:cubicBezTo>
                    <a:pt x="274" y="229"/>
                    <a:pt x="411" y="229"/>
                    <a:pt x="548" y="229"/>
                  </a:cubicBezTo>
                  <a:cubicBezTo>
                    <a:pt x="685" y="206"/>
                    <a:pt x="685" y="1"/>
                    <a:pt x="5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49"/>
            <p:cNvSpPr/>
            <p:nvPr/>
          </p:nvSpPr>
          <p:spPr>
            <a:xfrm>
              <a:off x="3230977" y="2837694"/>
              <a:ext cx="71658" cy="36347"/>
            </a:xfrm>
            <a:custGeom>
              <a:rect b="b" l="l" r="r" t="t"/>
              <a:pathLst>
                <a:path extrusionOk="0" h="351" w="692">
                  <a:moveTo>
                    <a:pt x="134" y="0"/>
                  </a:moveTo>
                  <a:cubicBezTo>
                    <a:pt x="28" y="0"/>
                    <a:pt x="1" y="171"/>
                    <a:pt x="104" y="212"/>
                  </a:cubicBezTo>
                  <a:lnTo>
                    <a:pt x="514" y="349"/>
                  </a:lnTo>
                  <a:cubicBezTo>
                    <a:pt x="522" y="350"/>
                    <a:pt x="529" y="351"/>
                    <a:pt x="535" y="351"/>
                  </a:cubicBezTo>
                  <a:cubicBezTo>
                    <a:pt x="656" y="351"/>
                    <a:pt x="691" y="165"/>
                    <a:pt x="583" y="144"/>
                  </a:cubicBezTo>
                  <a:cubicBezTo>
                    <a:pt x="446" y="98"/>
                    <a:pt x="309" y="52"/>
                    <a:pt x="172" y="7"/>
                  </a:cubicBezTo>
                  <a:cubicBezTo>
                    <a:pt x="159" y="2"/>
                    <a:pt x="146" y="0"/>
                    <a:pt x="1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49"/>
            <p:cNvSpPr/>
            <p:nvPr/>
          </p:nvSpPr>
          <p:spPr>
            <a:xfrm>
              <a:off x="3283686" y="2924990"/>
              <a:ext cx="67620" cy="35519"/>
            </a:xfrm>
            <a:custGeom>
              <a:rect b="b" l="l" r="r" t="t"/>
              <a:pathLst>
                <a:path extrusionOk="0" h="343" w="653">
                  <a:moveTo>
                    <a:pt x="460" y="1"/>
                  </a:moveTo>
                  <a:cubicBezTo>
                    <a:pt x="446" y="1"/>
                    <a:pt x="431" y="3"/>
                    <a:pt x="416" y="8"/>
                  </a:cubicBezTo>
                  <a:cubicBezTo>
                    <a:pt x="325" y="54"/>
                    <a:pt x="211" y="100"/>
                    <a:pt x="97" y="145"/>
                  </a:cubicBezTo>
                  <a:cubicBezTo>
                    <a:pt x="0" y="203"/>
                    <a:pt x="67" y="343"/>
                    <a:pt x="159" y="343"/>
                  </a:cubicBezTo>
                  <a:cubicBezTo>
                    <a:pt x="176" y="343"/>
                    <a:pt x="193" y="338"/>
                    <a:pt x="211" y="328"/>
                  </a:cubicBezTo>
                  <a:cubicBezTo>
                    <a:pt x="325" y="282"/>
                    <a:pt x="416" y="236"/>
                    <a:pt x="530" y="191"/>
                  </a:cubicBezTo>
                  <a:cubicBezTo>
                    <a:pt x="652" y="150"/>
                    <a:pt x="575" y="1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49"/>
            <p:cNvSpPr/>
            <p:nvPr/>
          </p:nvSpPr>
          <p:spPr>
            <a:xfrm>
              <a:off x="3378438" y="2806938"/>
              <a:ext cx="47841" cy="51880"/>
            </a:xfrm>
            <a:custGeom>
              <a:rect b="b" l="l" r="r" t="t"/>
              <a:pathLst>
                <a:path extrusionOk="0" h="501" w="462">
                  <a:moveTo>
                    <a:pt x="320" y="1"/>
                  </a:moveTo>
                  <a:cubicBezTo>
                    <a:pt x="287" y="1"/>
                    <a:pt x="253" y="16"/>
                    <a:pt x="232" y="53"/>
                  </a:cubicBezTo>
                  <a:cubicBezTo>
                    <a:pt x="186" y="167"/>
                    <a:pt x="118" y="258"/>
                    <a:pt x="49" y="349"/>
                  </a:cubicBezTo>
                  <a:cubicBezTo>
                    <a:pt x="0" y="431"/>
                    <a:pt x="79" y="501"/>
                    <a:pt x="154" y="501"/>
                  </a:cubicBezTo>
                  <a:cubicBezTo>
                    <a:pt x="183" y="501"/>
                    <a:pt x="212" y="490"/>
                    <a:pt x="232" y="463"/>
                  </a:cubicBezTo>
                  <a:cubicBezTo>
                    <a:pt x="300" y="349"/>
                    <a:pt x="369" y="258"/>
                    <a:pt x="414" y="167"/>
                  </a:cubicBezTo>
                  <a:cubicBezTo>
                    <a:pt x="461" y="73"/>
                    <a:pt x="391" y="1"/>
                    <a:pt x="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49"/>
            <p:cNvSpPr/>
            <p:nvPr/>
          </p:nvSpPr>
          <p:spPr>
            <a:xfrm>
              <a:off x="3309678" y="2743771"/>
              <a:ext cx="58093" cy="46599"/>
            </a:xfrm>
            <a:custGeom>
              <a:rect b="b" l="l" r="r" t="t"/>
              <a:pathLst>
                <a:path extrusionOk="0" h="450" w="561">
                  <a:moveTo>
                    <a:pt x="428" y="1"/>
                  </a:moveTo>
                  <a:cubicBezTo>
                    <a:pt x="410" y="1"/>
                    <a:pt x="391" y="7"/>
                    <a:pt x="371" y="24"/>
                  </a:cubicBezTo>
                  <a:cubicBezTo>
                    <a:pt x="279" y="92"/>
                    <a:pt x="188" y="160"/>
                    <a:pt x="97" y="229"/>
                  </a:cubicBezTo>
                  <a:cubicBezTo>
                    <a:pt x="0" y="306"/>
                    <a:pt x="67" y="449"/>
                    <a:pt x="146" y="449"/>
                  </a:cubicBezTo>
                  <a:cubicBezTo>
                    <a:pt x="160" y="449"/>
                    <a:pt x="174" y="445"/>
                    <a:pt x="188" y="434"/>
                  </a:cubicBezTo>
                  <a:cubicBezTo>
                    <a:pt x="279" y="343"/>
                    <a:pt x="371" y="275"/>
                    <a:pt x="485" y="206"/>
                  </a:cubicBezTo>
                  <a:cubicBezTo>
                    <a:pt x="560" y="150"/>
                    <a:pt x="511" y="1"/>
                    <a:pt x="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49"/>
            <p:cNvSpPr/>
            <p:nvPr/>
          </p:nvSpPr>
          <p:spPr>
            <a:xfrm>
              <a:off x="3285239" y="2626548"/>
              <a:ext cx="32205" cy="66481"/>
            </a:xfrm>
            <a:custGeom>
              <a:rect b="b" l="l" r="r" t="t"/>
              <a:pathLst>
                <a:path extrusionOk="0" h="642" w="311">
                  <a:moveTo>
                    <a:pt x="124" y="0"/>
                  </a:moveTo>
                  <a:cubicBezTo>
                    <a:pt x="64" y="0"/>
                    <a:pt x="0" y="49"/>
                    <a:pt x="13" y="128"/>
                  </a:cubicBezTo>
                  <a:cubicBezTo>
                    <a:pt x="59" y="265"/>
                    <a:pt x="82" y="402"/>
                    <a:pt x="82" y="539"/>
                  </a:cubicBezTo>
                  <a:cubicBezTo>
                    <a:pt x="93" y="608"/>
                    <a:pt x="150" y="642"/>
                    <a:pt x="204" y="642"/>
                  </a:cubicBezTo>
                  <a:cubicBezTo>
                    <a:pt x="259" y="642"/>
                    <a:pt x="310" y="608"/>
                    <a:pt x="310" y="539"/>
                  </a:cubicBezTo>
                  <a:cubicBezTo>
                    <a:pt x="287" y="379"/>
                    <a:pt x="264" y="242"/>
                    <a:pt x="219" y="83"/>
                  </a:cubicBezTo>
                  <a:cubicBezTo>
                    <a:pt x="209" y="25"/>
                    <a:pt x="168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49"/>
            <p:cNvSpPr/>
            <p:nvPr/>
          </p:nvSpPr>
          <p:spPr>
            <a:xfrm>
              <a:off x="3390036" y="2648605"/>
              <a:ext cx="37590" cy="62856"/>
            </a:xfrm>
            <a:custGeom>
              <a:rect b="b" l="l" r="r" t="t"/>
              <a:pathLst>
                <a:path extrusionOk="0" h="607" w="363">
                  <a:moveTo>
                    <a:pt x="135" y="0"/>
                  </a:moveTo>
                  <a:cubicBezTo>
                    <a:pt x="68" y="0"/>
                    <a:pt x="0" y="59"/>
                    <a:pt x="28" y="144"/>
                  </a:cubicBezTo>
                  <a:cubicBezTo>
                    <a:pt x="74" y="258"/>
                    <a:pt x="97" y="395"/>
                    <a:pt x="143" y="532"/>
                  </a:cubicBezTo>
                  <a:cubicBezTo>
                    <a:pt x="151" y="584"/>
                    <a:pt x="187" y="606"/>
                    <a:pt x="226" y="606"/>
                  </a:cubicBezTo>
                  <a:cubicBezTo>
                    <a:pt x="289" y="606"/>
                    <a:pt x="362" y="548"/>
                    <a:pt x="348" y="463"/>
                  </a:cubicBezTo>
                  <a:cubicBezTo>
                    <a:pt x="302" y="349"/>
                    <a:pt x="280" y="212"/>
                    <a:pt x="234" y="75"/>
                  </a:cubicBezTo>
                  <a:cubicBezTo>
                    <a:pt x="216" y="23"/>
                    <a:pt x="176" y="0"/>
                    <a:pt x="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9"/>
            <p:cNvSpPr/>
            <p:nvPr/>
          </p:nvSpPr>
          <p:spPr>
            <a:xfrm>
              <a:off x="3200015" y="2536146"/>
              <a:ext cx="35208" cy="76008"/>
            </a:xfrm>
            <a:custGeom>
              <a:rect b="b" l="l" r="r" t="t"/>
              <a:pathLst>
                <a:path extrusionOk="0" h="734" w="340">
                  <a:moveTo>
                    <a:pt x="208" y="1"/>
                  </a:moveTo>
                  <a:cubicBezTo>
                    <a:pt x="166" y="1"/>
                    <a:pt x="124" y="21"/>
                    <a:pt x="106" y="66"/>
                  </a:cubicBezTo>
                  <a:cubicBezTo>
                    <a:pt x="83" y="248"/>
                    <a:pt x="60" y="431"/>
                    <a:pt x="15" y="591"/>
                  </a:cubicBezTo>
                  <a:cubicBezTo>
                    <a:pt x="0" y="675"/>
                    <a:pt x="74" y="734"/>
                    <a:pt x="137" y="734"/>
                  </a:cubicBezTo>
                  <a:cubicBezTo>
                    <a:pt x="176" y="734"/>
                    <a:pt x="211" y="711"/>
                    <a:pt x="220" y="659"/>
                  </a:cubicBezTo>
                  <a:cubicBezTo>
                    <a:pt x="266" y="476"/>
                    <a:pt x="288" y="317"/>
                    <a:pt x="311" y="134"/>
                  </a:cubicBezTo>
                  <a:cubicBezTo>
                    <a:pt x="339" y="50"/>
                    <a:pt x="274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9"/>
            <p:cNvSpPr/>
            <p:nvPr/>
          </p:nvSpPr>
          <p:spPr>
            <a:xfrm>
              <a:off x="3302326" y="2500938"/>
              <a:ext cx="48980" cy="74558"/>
            </a:xfrm>
            <a:custGeom>
              <a:rect b="b" l="l" r="r" t="t"/>
              <a:pathLst>
                <a:path extrusionOk="0" h="720" w="473">
                  <a:moveTo>
                    <a:pt x="138" y="1"/>
                  </a:moveTo>
                  <a:cubicBezTo>
                    <a:pt x="73" y="1"/>
                    <a:pt x="0" y="78"/>
                    <a:pt x="31" y="154"/>
                  </a:cubicBezTo>
                  <a:cubicBezTo>
                    <a:pt x="99" y="337"/>
                    <a:pt x="191" y="497"/>
                    <a:pt x="259" y="657"/>
                  </a:cubicBezTo>
                  <a:cubicBezTo>
                    <a:pt x="274" y="701"/>
                    <a:pt x="303" y="719"/>
                    <a:pt x="335" y="719"/>
                  </a:cubicBezTo>
                  <a:cubicBezTo>
                    <a:pt x="400" y="719"/>
                    <a:pt x="473" y="642"/>
                    <a:pt x="442" y="565"/>
                  </a:cubicBezTo>
                  <a:cubicBezTo>
                    <a:pt x="373" y="383"/>
                    <a:pt x="282" y="223"/>
                    <a:pt x="214" y="63"/>
                  </a:cubicBezTo>
                  <a:cubicBezTo>
                    <a:pt x="199" y="19"/>
                    <a:pt x="169" y="1"/>
                    <a:pt x="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9"/>
            <p:cNvSpPr/>
            <p:nvPr/>
          </p:nvSpPr>
          <p:spPr>
            <a:xfrm>
              <a:off x="3224143" y="2433938"/>
              <a:ext cx="48463" cy="65859"/>
            </a:xfrm>
            <a:custGeom>
              <a:rect b="b" l="l" r="r" t="t"/>
              <a:pathLst>
                <a:path extrusionOk="0" h="636" w="468">
                  <a:moveTo>
                    <a:pt x="149" y="1"/>
                  </a:moveTo>
                  <a:cubicBezTo>
                    <a:pt x="82" y="1"/>
                    <a:pt x="0" y="82"/>
                    <a:pt x="33" y="162"/>
                  </a:cubicBezTo>
                  <a:lnTo>
                    <a:pt x="238" y="573"/>
                  </a:lnTo>
                  <a:cubicBezTo>
                    <a:pt x="260" y="617"/>
                    <a:pt x="293" y="635"/>
                    <a:pt x="327" y="635"/>
                  </a:cubicBezTo>
                  <a:cubicBezTo>
                    <a:pt x="398" y="635"/>
                    <a:pt x="467" y="552"/>
                    <a:pt x="421" y="459"/>
                  </a:cubicBezTo>
                  <a:cubicBezTo>
                    <a:pt x="352" y="322"/>
                    <a:pt x="284" y="185"/>
                    <a:pt x="215" y="48"/>
                  </a:cubicBezTo>
                  <a:cubicBezTo>
                    <a:pt x="202" y="15"/>
                    <a:pt x="177" y="1"/>
                    <a:pt x="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49"/>
            <p:cNvSpPr/>
            <p:nvPr/>
          </p:nvSpPr>
          <p:spPr>
            <a:xfrm>
              <a:off x="3138608" y="2394899"/>
              <a:ext cx="31273" cy="57886"/>
            </a:xfrm>
            <a:custGeom>
              <a:rect b="b" l="l" r="r" t="t"/>
              <a:pathLst>
                <a:path extrusionOk="0" h="559" w="302">
                  <a:moveTo>
                    <a:pt x="177" y="0"/>
                  </a:moveTo>
                  <a:cubicBezTo>
                    <a:pt x="134" y="0"/>
                    <a:pt x="92" y="25"/>
                    <a:pt x="83" y="83"/>
                  </a:cubicBezTo>
                  <a:cubicBezTo>
                    <a:pt x="60" y="197"/>
                    <a:pt x="37" y="311"/>
                    <a:pt x="14" y="425"/>
                  </a:cubicBezTo>
                  <a:cubicBezTo>
                    <a:pt x="0" y="509"/>
                    <a:pt x="71" y="558"/>
                    <a:pt x="134" y="558"/>
                  </a:cubicBezTo>
                  <a:cubicBezTo>
                    <a:pt x="174" y="558"/>
                    <a:pt x="211" y="538"/>
                    <a:pt x="220" y="494"/>
                  </a:cubicBezTo>
                  <a:cubicBezTo>
                    <a:pt x="242" y="357"/>
                    <a:pt x="265" y="243"/>
                    <a:pt x="288" y="128"/>
                  </a:cubicBezTo>
                  <a:cubicBezTo>
                    <a:pt x="301" y="49"/>
                    <a:pt x="237" y="0"/>
                    <a:pt x="1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49"/>
            <p:cNvSpPr/>
            <p:nvPr/>
          </p:nvSpPr>
          <p:spPr>
            <a:xfrm>
              <a:off x="2901263" y="2181785"/>
              <a:ext cx="231750" cy="168376"/>
            </a:xfrm>
            <a:custGeom>
              <a:rect b="b" l="l" r="r" t="t"/>
              <a:pathLst>
                <a:path extrusionOk="0" h="1626" w="2238">
                  <a:moveTo>
                    <a:pt x="1199" y="1"/>
                  </a:moveTo>
                  <a:cubicBezTo>
                    <a:pt x="1165" y="1"/>
                    <a:pt x="1131" y="7"/>
                    <a:pt x="1096" y="18"/>
                  </a:cubicBezTo>
                  <a:cubicBezTo>
                    <a:pt x="914" y="41"/>
                    <a:pt x="708" y="109"/>
                    <a:pt x="526" y="269"/>
                  </a:cubicBezTo>
                  <a:cubicBezTo>
                    <a:pt x="138" y="566"/>
                    <a:pt x="1" y="1000"/>
                    <a:pt x="229" y="1251"/>
                  </a:cubicBezTo>
                  <a:cubicBezTo>
                    <a:pt x="320" y="1353"/>
                    <a:pt x="417" y="1399"/>
                    <a:pt x="531" y="1399"/>
                  </a:cubicBezTo>
                  <a:cubicBezTo>
                    <a:pt x="646" y="1399"/>
                    <a:pt x="777" y="1353"/>
                    <a:pt x="937" y="1273"/>
                  </a:cubicBezTo>
                  <a:cubicBezTo>
                    <a:pt x="1175" y="1540"/>
                    <a:pt x="1396" y="1625"/>
                    <a:pt x="1589" y="1625"/>
                  </a:cubicBezTo>
                  <a:cubicBezTo>
                    <a:pt x="1711" y="1625"/>
                    <a:pt x="1821" y="1591"/>
                    <a:pt x="1918" y="1547"/>
                  </a:cubicBezTo>
                  <a:cubicBezTo>
                    <a:pt x="2192" y="1365"/>
                    <a:pt x="2238" y="863"/>
                    <a:pt x="1987" y="452"/>
                  </a:cubicBezTo>
                  <a:cubicBezTo>
                    <a:pt x="1850" y="269"/>
                    <a:pt x="1667" y="155"/>
                    <a:pt x="1484" y="87"/>
                  </a:cubicBezTo>
                  <a:cubicBezTo>
                    <a:pt x="1439" y="41"/>
                    <a:pt x="1370" y="18"/>
                    <a:pt x="1302" y="18"/>
                  </a:cubicBezTo>
                  <a:cubicBezTo>
                    <a:pt x="1268" y="7"/>
                    <a:pt x="1233" y="1"/>
                    <a:pt x="1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9"/>
            <p:cNvSpPr/>
            <p:nvPr/>
          </p:nvSpPr>
          <p:spPr>
            <a:xfrm>
              <a:off x="2901263" y="2181268"/>
              <a:ext cx="231750" cy="177385"/>
            </a:xfrm>
            <a:custGeom>
              <a:rect b="b" l="l" r="r" t="t"/>
              <a:pathLst>
                <a:path extrusionOk="0" fill="none" h="1713" w="2238">
                  <a:moveTo>
                    <a:pt x="1987" y="457"/>
                  </a:moveTo>
                  <a:cubicBezTo>
                    <a:pt x="1850" y="274"/>
                    <a:pt x="1667" y="160"/>
                    <a:pt x="1484" y="92"/>
                  </a:cubicBezTo>
                  <a:cubicBezTo>
                    <a:pt x="1439" y="46"/>
                    <a:pt x="1370" y="23"/>
                    <a:pt x="1302" y="23"/>
                  </a:cubicBezTo>
                  <a:cubicBezTo>
                    <a:pt x="1233" y="0"/>
                    <a:pt x="1165" y="0"/>
                    <a:pt x="1096" y="23"/>
                  </a:cubicBezTo>
                  <a:cubicBezTo>
                    <a:pt x="914" y="46"/>
                    <a:pt x="708" y="114"/>
                    <a:pt x="526" y="274"/>
                  </a:cubicBezTo>
                  <a:cubicBezTo>
                    <a:pt x="138" y="571"/>
                    <a:pt x="1" y="1005"/>
                    <a:pt x="229" y="1256"/>
                  </a:cubicBezTo>
                  <a:cubicBezTo>
                    <a:pt x="412" y="1461"/>
                    <a:pt x="617" y="1438"/>
                    <a:pt x="937" y="1278"/>
                  </a:cubicBezTo>
                  <a:cubicBezTo>
                    <a:pt x="1325" y="1712"/>
                    <a:pt x="1667" y="1667"/>
                    <a:pt x="1918" y="1552"/>
                  </a:cubicBezTo>
                  <a:cubicBezTo>
                    <a:pt x="2192" y="1370"/>
                    <a:pt x="2238" y="868"/>
                    <a:pt x="1987" y="4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9"/>
            <p:cNvSpPr/>
            <p:nvPr/>
          </p:nvSpPr>
          <p:spPr>
            <a:xfrm>
              <a:off x="2832711" y="1880962"/>
              <a:ext cx="326294" cy="397331"/>
            </a:xfrm>
            <a:custGeom>
              <a:rect b="b" l="l" r="r" t="t"/>
              <a:pathLst>
                <a:path extrusionOk="0" h="3837" w="3151">
                  <a:moveTo>
                    <a:pt x="1475" y="1"/>
                  </a:moveTo>
                  <a:cubicBezTo>
                    <a:pt x="1463" y="1"/>
                    <a:pt x="1451" y="1"/>
                    <a:pt x="1439" y="1"/>
                  </a:cubicBezTo>
                  <a:lnTo>
                    <a:pt x="777" y="24"/>
                  </a:lnTo>
                  <a:cubicBezTo>
                    <a:pt x="343" y="47"/>
                    <a:pt x="1" y="458"/>
                    <a:pt x="1" y="960"/>
                  </a:cubicBezTo>
                  <a:lnTo>
                    <a:pt x="46" y="2010"/>
                  </a:lnTo>
                  <a:cubicBezTo>
                    <a:pt x="69" y="2512"/>
                    <a:pt x="435" y="2900"/>
                    <a:pt x="891" y="2900"/>
                  </a:cubicBezTo>
                  <a:lnTo>
                    <a:pt x="1256" y="2877"/>
                  </a:lnTo>
                  <a:lnTo>
                    <a:pt x="1279" y="3425"/>
                  </a:lnTo>
                  <a:cubicBezTo>
                    <a:pt x="1302" y="3653"/>
                    <a:pt x="1484" y="3836"/>
                    <a:pt x="1713" y="3836"/>
                  </a:cubicBezTo>
                  <a:lnTo>
                    <a:pt x="1987" y="3836"/>
                  </a:lnTo>
                  <a:cubicBezTo>
                    <a:pt x="2215" y="3813"/>
                    <a:pt x="2398" y="3631"/>
                    <a:pt x="2375" y="3402"/>
                  </a:cubicBezTo>
                  <a:lnTo>
                    <a:pt x="2352" y="2763"/>
                  </a:lnTo>
                  <a:lnTo>
                    <a:pt x="2352" y="2740"/>
                  </a:lnTo>
                  <a:lnTo>
                    <a:pt x="2329" y="2101"/>
                  </a:lnTo>
                  <a:cubicBezTo>
                    <a:pt x="2329" y="2101"/>
                    <a:pt x="2329" y="2079"/>
                    <a:pt x="2329" y="2079"/>
                  </a:cubicBezTo>
                  <a:cubicBezTo>
                    <a:pt x="2420" y="2124"/>
                    <a:pt x="2534" y="2147"/>
                    <a:pt x="2649" y="2147"/>
                  </a:cubicBezTo>
                  <a:cubicBezTo>
                    <a:pt x="2922" y="2147"/>
                    <a:pt x="3151" y="1896"/>
                    <a:pt x="3151" y="1599"/>
                  </a:cubicBezTo>
                  <a:cubicBezTo>
                    <a:pt x="3151" y="1325"/>
                    <a:pt x="2900" y="1097"/>
                    <a:pt x="2603" y="1097"/>
                  </a:cubicBezTo>
                  <a:cubicBezTo>
                    <a:pt x="2489" y="1097"/>
                    <a:pt x="2375" y="1143"/>
                    <a:pt x="2306" y="1211"/>
                  </a:cubicBezTo>
                  <a:lnTo>
                    <a:pt x="2283" y="892"/>
                  </a:lnTo>
                  <a:cubicBezTo>
                    <a:pt x="2261" y="403"/>
                    <a:pt x="1915" y="1"/>
                    <a:pt x="14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9"/>
            <p:cNvSpPr/>
            <p:nvPr/>
          </p:nvSpPr>
          <p:spPr>
            <a:xfrm>
              <a:off x="2832711" y="1878684"/>
              <a:ext cx="326294" cy="399609"/>
            </a:xfrm>
            <a:custGeom>
              <a:rect b="b" l="l" r="r" t="t"/>
              <a:pathLst>
                <a:path extrusionOk="0" fill="none" h="3859" w="3151">
                  <a:moveTo>
                    <a:pt x="2603" y="1119"/>
                  </a:moveTo>
                  <a:cubicBezTo>
                    <a:pt x="2489" y="1119"/>
                    <a:pt x="2375" y="1165"/>
                    <a:pt x="2306" y="1233"/>
                  </a:cubicBezTo>
                  <a:lnTo>
                    <a:pt x="2283" y="914"/>
                  </a:lnTo>
                  <a:cubicBezTo>
                    <a:pt x="2261" y="411"/>
                    <a:pt x="1895" y="1"/>
                    <a:pt x="1439" y="23"/>
                  </a:cubicBezTo>
                  <a:lnTo>
                    <a:pt x="777" y="46"/>
                  </a:lnTo>
                  <a:cubicBezTo>
                    <a:pt x="343" y="69"/>
                    <a:pt x="1" y="480"/>
                    <a:pt x="1" y="982"/>
                  </a:cubicBezTo>
                  <a:lnTo>
                    <a:pt x="46" y="2032"/>
                  </a:lnTo>
                  <a:cubicBezTo>
                    <a:pt x="69" y="2534"/>
                    <a:pt x="435" y="2922"/>
                    <a:pt x="891" y="2922"/>
                  </a:cubicBezTo>
                  <a:lnTo>
                    <a:pt x="1256" y="2899"/>
                  </a:lnTo>
                  <a:lnTo>
                    <a:pt x="1279" y="3447"/>
                  </a:lnTo>
                  <a:cubicBezTo>
                    <a:pt x="1302" y="3675"/>
                    <a:pt x="1484" y="3858"/>
                    <a:pt x="1713" y="3858"/>
                  </a:cubicBezTo>
                  <a:lnTo>
                    <a:pt x="1987" y="3858"/>
                  </a:lnTo>
                  <a:cubicBezTo>
                    <a:pt x="2215" y="3835"/>
                    <a:pt x="2398" y="3653"/>
                    <a:pt x="2375" y="3424"/>
                  </a:cubicBezTo>
                  <a:lnTo>
                    <a:pt x="2352" y="2785"/>
                  </a:lnTo>
                  <a:lnTo>
                    <a:pt x="2352" y="2762"/>
                  </a:lnTo>
                  <a:lnTo>
                    <a:pt x="2329" y="2123"/>
                  </a:lnTo>
                  <a:cubicBezTo>
                    <a:pt x="2329" y="2123"/>
                    <a:pt x="2329" y="2101"/>
                    <a:pt x="2329" y="2101"/>
                  </a:cubicBezTo>
                  <a:cubicBezTo>
                    <a:pt x="2420" y="2146"/>
                    <a:pt x="2534" y="2169"/>
                    <a:pt x="2649" y="2169"/>
                  </a:cubicBezTo>
                  <a:cubicBezTo>
                    <a:pt x="2922" y="2169"/>
                    <a:pt x="3151" y="1918"/>
                    <a:pt x="3151" y="1621"/>
                  </a:cubicBezTo>
                  <a:cubicBezTo>
                    <a:pt x="3151" y="1347"/>
                    <a:pt x="2900" y="1119"/>
                    <a:pt x="2603" y="111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9"/>
            <p:cNvSpPr/>
            <p:nvPr/>
          </p:nvSpPr>
          <p:spPr>
            <a:xfrm>
              <a:off x="3071505" y="2020552"/>
              <a:ext cx="37900" cy="37900"/>
            </a:xfrm>
            <a:custGeom>
              <a:rect b="b" l="l" r="r" t="t"/>
              <a:pathLst>
                <a:path extrusionOk="0" fill="none" h="366" w="366">
                  <a:moveTo>
                    <a:pt x="23" y="365"/>
                  </a:moveTo>
                  <a:cubicBezTo>
                    <a:pt x="23" y="365"/>
                    <a:pt x="0" y="0"/>
                    <a:pt x="365" y="23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9"/>
            <p:cNvSpPr/>
            <p:nvPr/>
          </p:nvSpPr>
          <p:spPr>
            <a:xfrm>
              <a:off x="2941442" y="1996839"/>
              <a:ext cx="30859" cy="30859"/>
            </a:xfrm>
            <a:custGeom>
              <a:rect b="b" l="l" r="r" t="t"/>
              <a:pathLst>
                <a:path extrusionOk="0" h="298" w="298">
                  <a:moveTo>
                    <a:pt x="138" y="1"/>
                  </a:moveTo>
                  <a:cubicBezTo>
                    <a:pt x="69" y="1"/>
                    <a:pt x="1" y="69"/>
                    <a:pt x="1" y="161"/>
                  </a:cubicBezTo>
                  <a:cubicBezTo>
                    <a:pt x="1" y="229"/>
                    <a:pt x="69" y="298"/>
                    <a:pt x="161" y="298"/>
                  </a:cubicBezTo>
                  <a:cubicBezTo>
                    <a:pt x="252" y="298"/>
                    <a:pt x="298" y="229"/>
                    <a:pt x="298" y="138"/>
                  </a:cubicBezTo>
                  <a:cubicBezTo>
                    <a:pt x="298" y="69"/>
                    <a:pt x="22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9"/>
            <p:cNvSpPr/>
            <p:nvPr/>
          </p:nvSpPr>
          <p:spPr>
            <a:xfrm>
              <a:off x="2844516" y="1999220"/>
              <a:ext cx="26199" cy="28477"/>
            </a:xfrm>
            <a:custGeom>
              <a:rect b="b" l="l" r="r" t="t"/>
              <a:pathLst>
                <a:path extrusionOk="0" h="275" w="253">
                  <a:moveTo>
                    <a:pt x="115" y="1"/>
                  </a:moveTo>
                  <a:cubicBezTo>
                    <a:pt x="47" y="1"/>
                    <a:pt x="1" y="69"/>
                    <a:pt x="1" y="138"/>
                  </a:cubicBezTo>
                  <a:cubicBezTo>
                    <a:pt x="1" y="206"/>
                    <a:pt x="69" y="275"/>
                    <a:pt x="138" y="275"/>
                  </a:cubicBezTo>
                  <a:cubicBezTo>
                    <a:pt x="206" y="252"/>
                    <a:pt x="252" y="206"/>
                    <a:pt x="252" y="138"/>
                  </a:cubicBezTo>
                  <a:cubicBezTo>
                    <a:pt x="252" y="69"/>
                    <a:pt x="184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9"/>
            <p:cNvSpPr/>
            <p:nvPr/>
          </p:nvSpPr>
          <p:spPr>
            <a:xfrm>
              <a:off x="2949209" y="1972814"/>
              <a:ext cx="36658" cy="17604"/>
            </a:xfrm>
            <a:custGeom>
              <a:rect b="b" l="l" r="r" t="t"/>
              <a:pathLst>
                <a:path extrusionOk="0" h="170" w="354">
                  <a:moveTo>
                    <a:pt x="45" y="0"/>
                  </a:moveTo>
                  <a:cubicBezTo>
                    <a:pt x="12" y="0"/>
                    <a:pt x="1" y="53"/>
                    <a:pt x="40" y="73"/>
                  </a:cubicBezTo>
                  <a:cubicBezTo>
                    <a:pt x="131" y="96"/>
                    <a:pt x="200" y="119"/>
                    <a:pt x="268" y="164"/>
                  </a:cubicBezTo>
                  <a:cubicBezTo>
                    <a:pt x="275" y="168"/>
                    <a:pt x="281" y="169"/>
                    <a:pt x="287" y="169"/>
                  </a:cubicBezTo>
                  <a:cubicBezTo>
                    <a:pt x="325" y="169"/>
                    <a:pt x="353" y="116"/>
                    <a:pt x="314" y="96"/>
                  </a:cubicBezTo>
                  <a:cubicBezTo>
                    <a:pt x="223" y="50"/>
                    <a:pt x="154" y="27"/>
                    <a:pt x="63" y="5"/>
                  </a:cubicBezTo>
                  <a:cubicBezTo>
                    <a:pt x="56" y="1"/>
                    <a:pt x="5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9"/>
            <p:cNvSpPr/>
            <p:nvPr/>
          </p:nvSpPr>
          <p:spPr>
            <a:xfrm>
              <a:off x="2837474" y="1982652"/>
              <a:ext cx="37900" cy="9630"/>
            </a:xfrm>
            <a:custGeom>
              <a:rect b="b" l="l" r="r" t="t"/>
              <a:pathLst>
                <a:path extrusionOk="0" h="93" w="366">
                  <a:moveTo>
                    <a:pt x="320" y="1"/>
                  </a:moveTo>
                  <a:cubicBezTo>
                    <a:pt x="229" y="1"/>
                    <a:pt x="137" y="1"/>
                    <a:pt x="46" y="24"/>
                  </a:cubicBezTo>
                  <a:cubicBezTo>
                    <a:pt x="0" y="24"/>
                    <a:pt x="23" y="92"/>
                    <a:pt x="69" y="92"/>
                  </a:cubicBezTo>
                  <a:cubicBezTo>
                    <a:pt x="160" y="69"/>
                    <a:pt x="229" y="69"/>
                    <a:pt x="320" y="69"/>
                  </a:cubicBezTo>
                  <a:cubicBezTo>
                    <a:pt x="366" y="69"/>
                    <a:pt x="366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9"/>
            <p:cNvSpPr/>
            <p:nvPr/>
          </p:nvSpPr>
          <p:spPr>
            <a:xfrm>
              <a:off x="2880035" y="1994353"/>
              <a:ext cx="30859" cy="54676"/>
            </a:xfrm>
            <a:custGeom>
              <a:rect b="b" l="l" r="r" t="t"/>
              <a:pathLst>
                <a:path extrusionOk="0" h="528" w="298">
                  <a:moveTo>
                    <a:pt x="46" y="413"/>
                  </a:moveTo>
                  <a:cubicBezTo>
                    <a:pt x="52" y="413"/>
                    <a:pt x="56" y="414"/>
                    <a:pt x="60" y="417"/>
                  </a:cubicBezTo>
                  <a:lnTo>
                    <a:pt x="60" y="417"/>
                  </a:lnTo>
                  <a:cubicBezTo>
                    <a:pt x="55" y="416"/>
                    <a:pt x="51" y="414"/>
                    <a:pt x="46" y="413"/>
                  </a:cubicBezTo>
                  <a:close/>
                  <a:moveTo>
                    <a:pt x="221" y="0"/>
                  </a:moveTo>
                  <a:cubicBezTo>
                    <a:pt x="207" y="0"/>
                    <a:pt x="192" y="7"/>
                    <a:pt x="183" y="25"/>
                  </a:cubicBezTo>
                  <a:cubicBezTo>
                    <a:pt x="160" y="162"/>
                    <a:pt x="92" y="299"/>
                    <a:pt x="23" y="413"/>
                  </a:cubicBezTo>
                  <a:cubicBezTo>
                    <a:pt x="0" y="436"/>
                    <a:pt x="23" y="459"/>
                    <a:pt x="46" y="481"/>
                  </a:cubicBezTo>
                  <a:cubicBezTo>
                    <a:pt x="114" y="504"/>
                    <a:pt x="160" y="504"/>
                    <a:pt x="229" y="527"/>
                  </a:cubicBezTo>
                  <a:cubicBezTo>
                    <a:pt x="274" y="527"/>
                    <a:pt x="297" y="459"/>
                    <a:pt x="251" y="459"/>
                  </a:cubicBezTo>
                  <a:cubicBezTo>
                    <a:pt x="198" y="441"/>
                    <a:pt x="144" y="437"/>
                    <a:pt x="90" y="425"/>
                  </a:cubicBezTo>
                  <a:lnTo>
                    <a:pt x="90" y="425"/>
                  </a:lnTo>
                  <a:cubicBezTo>
                    <a:pt x="168" y="299"/>
                    <a:pt x="210" y="173"/>
                    <a:pt x="251" y="48"/>
                  </a:cubicBezTo>
                  <a:cubicBezTo>
                    <a:pt x="266" y="20"/>
                    <a:pt x="245" y="0"/>
                    <a:pt x="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9"/>
            <p:cNvSpPr/>
            <p:nvPr/>
          </p:nvSpPr>
          <p:spPr>
            <a:xfrm>
              <a:off x="2809101" y="1800605"/>
              <a:ext cx="345244" cy="217667"/>
            </a:xfrm>
            <a:custGeom>
              <a:rect b="b" l="l" r="r" t="t"/>
              <a:pathLst>
                <a:path extrusionOk="0" h="2102" w="3334">
                  <a:moveTo>
                    <a:pt x="1761" y="1"/>
                  </a:moveTo>
                  <a:cubicBezTo>
                    <a:pt x="1422" y="1"/>
                    <a:pt x="1069" y="115"/>
                    <a:pt x="731" y="344"/>
                  </a:cubicBezTo>
                  <a:cubicBezTo>
                    <a:pt x="1" y="800"/>
                    <a:pt x="46" y="1508"/>
                    <a:pt x="92" y="1622"/>
                  </a:cubicBezTo>
                  <a:cubicBezTo>
                    <a:pt x="115" y="1668"/>
                    <a:pt x="160" y="1713"/>
                    <a:pt x="229" y="1736"/>
                  </a:cubicBezTo>
                  <a:cubicBezTo>
                    <a:pt x="297" y="1736"/>
                    <a:pt x="411" y="1736"/>
                    <a:pt x="617" y="1668"/>
                  </a:cubicBezTo>
                  <a:cubicBezTo>
                    <a:pt x="1187" y="1531"/>
                    <a:pt x="1553" y="1006"/>
                    <a:pt x="1553" y="1006"/>
                  </a:cubicBezTo>
                  <a:lnTo>
                    <a:pt x="1553" y="1006"/>
                  </a:lnTo>
                  <a:cubicBezTo>
                    <a:pt x="1553" y="1006"/>
                    <a:pt x="1507" y="1097"/>
                    <a:pt x="1712" y="1531"/>
                  </a:cubicBezTo>
                  <a:cubicBezTo>
                    <a:pt x="1872" y="1827"/>
                    <a:pt x="2260" y="2010"/>
                    <a:pt x="2443" y="2101"/>
                  </a:cubicBezTo>
                  <a:cubicBezTo>
                    <a:pt x="2511" y="2010"/>
                    <a:pt x="2648" y="1896"/>
                    <a:pt x="2831" y="1873"/>
                  </a:cubicBezTo>
                  <a:cubicBezTo>
                    <a:pt x="2945" y="1873"/>
                    <a:pt x="3105" y="1942"/>
                    <a:pt x="3196" y="2010"/>
                  </a:cubicBezTo>
                  <a:cubicBezTo>
                    <a:pt x="3333" y="1713"/>
                    <a:pt x="3287" y="914"/>
                    <a:pt x="2785" y="412"/>
                  </a:cubicBezTo>
                  <a:cubicBezTo>
                    <a:pt x="2487" y="138"/>
                    <a:pt x="2133" y="1"/>
                    <a:pt x="1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49"/>
            <p:cNvSpPr/>
            <p:nvPr/>
          </p:nvSpPr>
          <p:spPr>
            <a:xfrm>
              <a:off x="2877653" y="2090244"/>
              <a:ext cx="56850" cy="31480"/>
            </a:xfrm>
            <a:custGeom>
              <a:rect b="b" l="l" r="r" t="t"/>
              <a:pathLst>
                <a:path extrusionOk="0" h="304" w="549">
                  <a:moveTo>
                    <a:pt x="514" y="0"/>
                  </a:moveTo>
                  <a:cubicBezTo>
                    <a:pt x="497" y="0"/>
                    <a:pt x="480" y="12"/>
                    <a:pt x="480" y="35"/>
                  </a:cubicBezTo>
                  <a:cubicBezTo>
                    <a:pt x="468" y="160"/>
                    <a:pt x="377" y="223"/>
                    <a:pt x="283" y="223"/>
                  </a:cubicBezTo>
                  <a:cubicBezTo>
                    <a:pt x="189" y="223"/>
                    <a:pt x="92" y="160"/>
                    <a:pt x="69" y="35"/>
                  </a:cubicBezTo>
                  <a:cubicBezTo>
                    <a:pt x="69" y="17"/>
                    <a:pt x="59" y="10"/>
                    <a:pt x="47" y="10"/>
                  </a:cubicBezTo>
                  <a:cubicBezTo>
                    <a:pt x="27" y="10"/>
                    <a:pt x="1" y="29"/>
                    <a:pt x="1" y="58"/>
                  </a:cubicBezTo>
                  <a:cubicBezTo>
                    <a:pt x="23" y="223"/>
                    <a:pt x="146" y="303"/>
                    <a:pt x="270" y="303"/>
                  </a:cubicBezTo>
                  <a:cubicBezTo>
                    <a:pt x="403" y="303"/>
                    <a:pt x="537" y="212"/>
                    <a:pt x="548" y="35"/>
                  </a:cubicBezTo>
                  <a:cubicBezTo>
                    <a:pt x="548" y="12"/>
                    <a:pt x="531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49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9"/>
            <p:cNvSpPr/>
            <p:nvPr/>
          </p:nvSpPr>
          <p:spPr>
            <a:xfrm>
              <a:off x="2104730" y="3646654"/>
              <a:ext cx="165580" cy="219946"/>
            </a:xfrm>
            <a:custGeom>
              <a:rect b="b" l="l" r="r" t="t"/>
              <a:pathLst>
                <a:path extrusionOk="0" fill="none" h="2124" w="1599">
                  <a:moveTo>
                    <a:pt x="1" y="1"/>
                  </a:moveTo>
                  <a:lnTo>
                    <a:pt x="69" y="1941"/>
                  </a:lnTo>
                  <a:lnTo>
                    <a:pt x="1553" y="2124"/>
                  </a:lnTo>
                  <a:lnTo>
                    <a:pt x="1598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9"/>
            <p:cNvSpPr/>
            <p:nvPr/>
          </p:nvSpPr>
          <p:spPr>
            <a:xfrm>
              <a:off x="2128341" y="3646654"/>
              <a:ext cx="12012" cy="205759"/>
            </a:xfrm>
            <a:custGeom>
              <a:rect b="b" l="l" r="r" t="t"/>
              <a:pathLst>
                <a:path extrusionOk="0" fill="none" h="1987" w="116">
                  <a:moveTo>
                    <a:pt x="1" y="1"/>
                  </a:moveTo>
                  <a:lnTo>
                    <a:pt x="115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9"/>
            <p:cNvSpPr/>
            <p:nvPr/>
          </p:nvSpPr>
          <p:spPr>
            <a:xfrm>
              <a:off x="2166241" y="3646654"/>
              <a:ext cx="11909" cy="205759"/>
            </a:xfrm>
            <a:custGeom>
              <a:rect b="b" l="l" r="r" t="t"/>
              <a:pathLst>
                <a:path extrusionOk="0" fill="none" h="1987" w="115">
                  <a:moveTo>
                    <a:pt x="0" y="1"/>
                  </a:moveTo>
                  <a:lnTo>
                    <a:pt x="114" y="1987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9"/>
            <p:cNvSpPr/>
            <p:nvPr/>
          </p:nvSpPr>
          <p:spPr>
            <a:xfrm>
              <a:off x="2199275" y="3644376"/>
              <a:ext cx="4867" cy="210419"/>
            </a:xfrm>
            <a:custGeom>
              <a:rect b="b" l="l" r="r" t="t"/>
              <a:pathLst>
                <a:path extrusionOk="0" fill="none" h="2032" w="47">
                  <a:moveTo>
                    <a:pt x="1" y="0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9"/>
            <p:cNvSpPr/>
            <p:nvPr/>
          </p:nvSpPr>
          <p:spPr>
            <a:xfrm>
              <a:off x="2230030" y="3646654"/>
              <a:ext cx="4867" cy="210522"/>
            </a:xfrm>
            <a:custGeom>
              <a:rect b="b" l="l" r="r" t="t"/>
              <a:pathLst>
                <a:path extrusionOk="0" fill="none" h="2033" w="47">
                  <a:moveTo>
                    <a:pt x="0" y="1"/>
                  </a:moveTo>
                  <a:lnTo>
                    <a:pt x="46" y="203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9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h="2922" w="4771">
                  <a:moveTo>
                    <a:pt x="4611" y="0"/>
                  </a:moveTo>
                  <a:lnTo>
                    <a:pt x="2374" y="206"/>
                  </a:lnTo>
                  <a:lnTo>
                    <a:pt x="2329" y="1301"/>
                  </a:lnTo>
                  <a:lnTo>
                    <a:pt x="0" y="2922"/>
                  </a:lnTo>
                  <a:lnTo>
                    <a:pt x="4771" y="2831"/>
                  </a:lnTo>
                  <a:lnTo>
                    <a:pt x="4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9"/>
            <p:cNvSpPr/>
            <p:nvPr/>
          </p:nvSpPr>
          <p:spPr>
            <a:xfrm>
              <a:off x="1823479" y="3805091"/>
              <a:ext cx="494049" cy="302580"/>
            </a:xfrm>
            <a:custGeom>
              <a:rect b="b" l="l" r="r" t="t"/>
              <a:pathLst>
                <a:path extrusionOk="0" fill="none" h="2922" w="4771">
                  <a:moveTo>
                    <a:pt x="0" y="2922"/>
                  </a:moveTo>
                  <a:lnTo>
                    <a:pt x="4771" y="2831"/>
                  </a:lnTo>
                  <a:lnTo>
                    <a:pt x="4611" y="0"/>
                  </a:lnTo>
                  <a:lnTo>
                    <a:pt x="2374" y="206"/>
                  </a:lnTo>
                  <a:lnTo>
                    <a:pt x="2329" y="130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1967626" y="3982375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1" y="0"/>
                  </a:moveTo>
                  <a:lnTo>
                    <a:pt x="298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2012568" y="3956383"/>
              <a:ext cx="30859" cy="66274"/>
            </a:xfrm>
            <a:custGeom>
              <a:rect b="b" l="l" r="r" t="t"/>
              <a:pathLst>
                <a:path extrusionOk="0" fill="none" h="640" w="298">
                  <a:moveTo>
                    <a:pt x="0" y="0"/>
                  </a:moveTo>
                  <a:lnTo>
                    <a:pt x="297" y="63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1918024" y="3800328"/>
              <a:ext cx="127784" cy="144249"/>
            </a:xfrm>
            <a:custGeom>
              <a:rect b="b" l="l" r="r" t="t"/>
              <a:pathLst>
                <a:path extrusionOk="0" fill="none" h="1393" w="1234">
                  <a:moveTo>
                    <a:pt x="1233" y="1393"/>
                  </a:moveTo>
                  <a:cubicBezTo>
                    <a:pt x="1233" y="1393"/>
                    <a:pt x="0" y="914"/>
                    <a:pt x="183" y="571"/>
                  </a:cubicBezTo>
                  <a:cubicBezTo>
                    <a:pt x="503" y="1"/>
                    <a:pt x="1233" y="1393"/>
                    <a:pt x="1233" y="1393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2014950" y="3823938"/>
              <a:ext cx="33137" cy="123020"/>
            </a:xfrm>
            <a:custGeom>
              <a:rect b="b" l="l" r="r" t="t"/>
              <a:pathLst>
                <a:path extrusionOk="0" fill="none" h="1188" w="320">
                  <a:moveTo>
                    <a:pt x="0" y="1"/>
                  </a:moveTo>
                  <a:lnTo>
                    <a:pt x="320" y="1188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2118917" y="3890005"/>
              <a:ext cx="120639" cy="118568"/>
            </a:xfrm>
            <a:custGeom>
              <a:rect b="b" l="l" r="r" t="t"/>
              <a:pathLst>
                <a:path extrusionOk="0" h="1145" w="1165">
                  <a:moveTo>
                    <a:pt x="609" y="0"/>
                  </a:moveTo>
                  <a:cubicBezTo>
                    <a:pt x="596" y="0"/>
                    <a:pt x="584" y="1"/>
                    <a:pt x="571" y="2"/>
                  </a:cubicBezTo>
                  <a:cubicBezTo>
                    <a:pt x="252" y="2"/>
                    <a:pt x="1" y="276"/>
                    <a:pt x="1" y="595"/>
                  </a:cubicBezTo>
                  <a:cubicBezTo>
                    <a:pt x="22" y="901"/>
                    <a:pt x="254" y="1145"/>
                    <a:pt x="554" y="1145"/>
                  </a:cubicBezTo>
                  <a:cubicBezTo>
                    <a:pt x="567" y="1145"/>
                    <a:pt x="581" y="1144"/>
                    <a:pt x="594" y="1143"/>
                  </a:cubicBezTo>
                  <a:cubicBezTo>
                    <a:pt x="914" y="1143"/>
                    <a:pt x="1165" y="869"/>
                    <a:pt x="1165" y="550"/>
                  </a:cubicBezTo>
                  <a:cubicBezTo>
                    <a:pt x="1143" y="244"/>
                    <a:pt x="891" y="0"/>
                    <a:pt x="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lnTo>
                    <a:pt x="12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1601254" y="3207069"/>
              <a:ext cx="248319" cy="271929"/>
            </a:xfrm>
            <a:custGeom>
              <a:rect b="b" l="l" r="r" t="t"/>
              <a:pathLst>
                <a:path extrusionOk="0" fill="none" h="2626" w="2398">
                  <a:moveTo>
                    <a:pt x="1256" y="0"/>
                  </a:moveTo>
                  <a:lnTo>
                    <a:pt x="1" y="1484"/>
                  </a:lnTo>
                  <a:lnTo>
                    <a:pt x="982" y="2625"/>
                  </a:lnTo>
                  <a:lnTo>
                    <a:pt x="2398" y="109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9"/>
            <p:cNvSpPr/>
            <p:nvPr/>
          </p:nvSpPr>
          <p:spPr>
            <a:xfrm>
              <a:off x="1620204" y="322363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0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9"/>
            <p:cNvSpPr/>
            <p:nvPr/>
          </p:nvSpPr>
          <p:spPr>
            <a:xfrm>
              <a:off x="1646196" y="3247248"/>
              <a:ext cx="127784" cy="160817"/>
            </a:xfrm>
            <a:custGeom>
              <a:rect b="b" l="l" r="r" t="t"/>
              <a:pathLst>
                <a:path extrusionOk="0" fill="none" h="1553" w="1234">
                  <a:moveTo>
                    <a:pt x="1233" y="0"/>
                  </a:moveTo>
                  <a:lnTo>
                    <a:pt x="1" y="1553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9"/>
            <p:cNvSpPr/>
            <p:nvPr/>
          </p:nvSpPr>
          <p:spPr>
            <a:xfrm>
              <a:off x="1665146" y="3268477"/>
              <a:ext cx="134825" cy="158539"/>
            </a:xfrm>
            <a:custGeom>
              <a:rect b="b" l="l" r="r" t="t"/>
              <a:pathLst>
                <a:path extrusionOk="0" fill="none" h="1531" w="1302">
                  <a:moveTo>
                    <a:pt x="1301" y="1"/>
                  </a:moveTo>
                  <a:lnTo>
                    <a:pt x="0" y="153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9"/>
            <p:cNvSpPr/>
            <p:nvPr/>
          </p:nvSpPr>
          <p:spPr>
            <a:xfrm>
              <a:off x="1686375" y="3289809"/>
              <a:ext cx="134825" cy="160817"/>
            </a:xfrm>
            <a:custGeom>
              <a:rect b="b" l="l" r="r" t="t"/>
              <a:pathLst>
                <a:path extrusionOk="0" fill="none" h="1553" w="1302">
                  <a:moveTo>
                    <a:pt x="1302" y="0"/>
                  </a:moveTo>
                  <a:lnTo>
                    <a:pt x="1" y="1552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9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h="3562" w="5388">
                  <a:moveTo>
                    <a:pt x="3607" y="0"/>
                  </a:moveTo>
                  <a:lnTo>
                    <a:pt x="2831" y="799"/>
                  </a:lnTo>
                  <a:lnTo>
                    <a:pt x="1" y="434"/>
                  </a:ln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9"/>
            <p:cNvSpPr/>
            <p:nvPr/>
          </p:nvSpPr>
          <p:spPr>
            <a:xfrm>
              <a:off x="1211272" y="3315801"/>
              <a:ext cx="557941" cy="368854"/>
            </a:xfrm>
            <a:custGeom>
              <a:rect b="b" l="l" r="r" t="t"/>
              <a:pathLst>
                <a:path extrusionOk="0" fill="none" h="3562" w="5388">
                  <a:moveTo>
                    <a:pt x="1" y="434"/>
                  </a:moveTo>
                  <a:lnTo>
                    <a:pt x="3607" y="3561"/>
                  </a:lnTo>
                  <a:lnTo>
                    <a:pt x="5387" y="1370"/>
                  </a:lnTo>
                  <a:lnTo>
                    <a:pt x="3607" y="0"/>
                  </a:lnTo>
                  <a:lnTo>
                    <a:pt x="2831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9"/>
            <p:cNvSpPr/>
            <p:nvPr/>
          </p:nvSpPr>
          <p:spPr>
            <a:xfrm>
              <a:off x="1381513" y="3363021"/>
              <a:ext cx="21332" cy="71037"/>
            </a:xfrm>
            <a:custGeom>
              <a:rect b="b" l="l" r="r" t="t"/>
              <a:pathLst>
                <a:path extrusionOk="0" fill="none" h="686" w="206">
                  <a:moveTo>
                    <a:pt x="206" y="1"/>
                  </a:moveTo>
                  <a:lnTo>
                    <a:pt x="0" y="686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9"/>
            <p:cNvSpPr/>
            <p:nvPr/>
          </p:nvSpPr>
          <p:spPr>
            <a:xfrm>
              <a:off x="1431115" y="3374930"/>
              <a:ext cx="21332" cy="70933"/>
            </a:xfrm>
            <a:custGeom>
              <a:rect b="b" l="l" r="r" t="t"/>
              <a:pathLst>
                <a:path extrusionOk="0" fill="none" h="685" w="206">
                  <a:moveTo>
                    <a:pt x="206" y="0"/>
                  </a:moveTo>
                  <a:lnTo>
                    <a:pt x="0" y="68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9"/>
            <p:cNvSpPr/>
            <p:nvPr/>
          </p:nvSpPr>
          <p:spPr>
            <a:xfrm>
              <a:off x="1423970" y="3230680"/>
              <a:ext cx="101792" cy="158435"/>
            </a:xfrm>
            <a:custGeom>
              <a:rect b="b" l="l" r="r" t="t"/>
              <a:pathLst>
                <a:path extrusionOk="0" fill="none" h="1530" w="983">
                  <a:moveTo>
                    <a:pt x="594" y="1530"/>
                  </a:moveTo>
                  <a:cubicBezTo>
                    <a:pt x="594" y="1530"/>
                    <a:pt x="1" y="343"/>
                    <a:pt x="389" y="206"/>
                  </a:cubicBezTo>
                  <a:cubicBezTo>
                    <a:pt x="982" y="1"/>
                    <a:pt x="594" y="1530"/>
                    <a:pt x="594" y="1530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9"/>
            <p:cNvSpPr/>
            <p:nvPr/>
          </p:nvSpPr>
          <p:spPr>
            <a:xfrm>
              <a:off x="1487863" y="3278004"/>
              <a:ext cx="56850" cy="115875"/>
            </a:xfrm>
            <a:custGeom>
              <a:rect b="b" l="l" r="r" t="t"/>
              <a:pathLst>
                <a:path extrusionOk="0" fill="none" h="1119" w="549">
                  <a:moveTo>
                    <a:pt x="548" y="0"/>
                  </a:moveTo>
                  <a:lnTo>
                    <a:pt x="0" y="1119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9"/>
            <p:cNvSpPr/>
            <p:nvPr/>
          </p:nvSpPr>
          <p:spPr>
            <a:xfrm>
              <a:off x="1516236" y="3421943"/>
              <a:ext cx="132444" cy="118671"/>
            </a:xfrm>
            <a:custGeom>
              <a:rect b="b" l="l" r="r" t="t"/>
              <a:pathLst>
                <a:path extrusionOk="0" h="1146" w="1279">
                  <a:moveTo>
                    <a:pt x="640" y="1"/>
                  </a:moveTo>
                  <a:cubicBezTo>
                    <a:pt x="480" y="1"/>
                    <a:pt x="319" y="70"/>
                    <a:pt x="206" y="208"/>
                  </a:cubicBezTo>
                  <a:cubicBezTo>
                    <a:pt x="0" y="436"/>
                    <a:pt x="23" y="801"/>
                    <a:pt x="274" y="1007"/>
                  </a:cubicBezTo>
                  <a:cubicBezTo>
                    <a:pt x="377" y="1099"/>
                    <a:pt x="507" y="1146"/>
                    <a:pt x="638" y="1146"/>
                  </a:cubicBezTo>
                  <a:cubicBezTo>
                    <a:pt x="799" y="1146"/>
                    <a:pt x="960" y="1076"/>
                    <a:pt x="1073" y="938"/>
                  </a:cubicBezTo>
                  <a:cubicBezTo>
                    <a:pt x="1278" y="687"/>
                    <a:pt x="1256" y="322"/>
                    <a:pt x="1004" y="139"/>
                  </a:cubicBezTo>
                  <a:cubicBezTo>
                    <a:pt x="902" y="47"/>
                    <a:pt x="771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9"/>
            <p:cNvSpPr/>
            <p:nvPr/>
          </p:nvSpPr>
          <p:spPr>
            <a:xfrm>
              <a:off x="1610781" y="2686402"/>
              <a:ext cx="1564782" cy="991101"/>
            </a:xfrm>
            <a:custGeom>
              <a:rect b="b" l="l" r="r" t="t"/>
              <a:pathLst>
                <a:path extrusionOk="0" h="9571" w="15111">
                  <a:moveTo>
                    <a:pt x="5801" y="1"/>
                  </a:moveTo>
                  <a:cubicBezTo>
                    <a:pt x="5412" y="1"/>
                    <a:pt x="4939" y="110"/>
                    <a:pt x="4360" y="532"/>
                  </a:cubicBezTo>
                  <a:cubicBezTo>
                    <a:pt x="4360" y="532"/>
                    <a:pt x="2716" y="1764"/>
                    <a:pt x="2534" y="1924"/>
                  </a:cubicBezTo>
                  <a:cubicBezTo>
                    <a:pt x="2351" y="2084"/>
                    <a:pt x="0" y="4321"/>
                    <a:pt x="0" y="4321"/>
                  </a:cubicBezTo>
                  <a:lnTo>
                    <a:pt x="3036" y="6946"/>
                  </a:lnTo>
                  <a:lnTo>
                    <a:pt x="3995" y="5873"/>
                  </a:lnTo>
                  <a:lnTo>
                    <a:pt x="3698" y="9525"/>
                  </a:lnTo>
                  <a:lnTo>
                    <a:pt x="7350" y="9571"/>
                  </a:lnTo>
                  <a:lnTo>
                    <a:pt x="7281" y="5896"/>
                  </a:lnTo>
                  <a:cubicBezTo>
                    <a:pt x="7281" y="5896"/>
                    <a:pt x="7263" y="5801"/>
                    <a:pt x="7379" y="5801"/>
                  </a:cubicBezTo>
                  <a:cubicBezTo>
                    <a:pt x="7391" y="5801"/>
                    <a:pt x="7404" y="5802"/>
                    <a:pt x="7418" y="5804"/>
                  </a:cubicBezTo>
                  <a:cubicBezTo>
                    <a:pt x="7578" y="5804"/>
                    <a:pt x="10157" y="5873"/>
                    <a:pt x="10157" y="5873"/>
                  </a:cubicBezTo>
                  <a:cubicBezTo>
                    <a:pt x="10157" y="5873"/>
                    <a:pt x="10637" y="5896"/>
                    <a:pt x="10842" y="5964"/>
                  </a:cubicBezTo>
                  <a:cubicBezTo>
                    <a:pt x="10998" y="6016"/>
                    <a:pt x="12039" y="6253"/>
                    <a:pt x="12900" y="6253"/>
                  </a:cubicBezTo>
                  <a:cubicBezTo>
                    <a:pt x="13171" y="6253"/>
                    <a:pt x="13425" y="6230"/>
                    <a:pt x="13627" y="6170"/>
                  </a:cubicBezTo>
                  <a:cubicBezTo>
                    <a:pt x="14449" y="5919"/>
                    <a:pt x="14745" y="5531"/>
                    <a:pt x="14859" y="5280"/>
                  </a:cubicBezTo>
                  <a:cubicBezTo>
                    <a:pt x="14974" y="5006"/>
                    <a:pt x="15088" y="4663"/>
                    <a:pt x="15088" y="4412"/>
                  </a:cubicBezTo>
                  <a:cubicBezTo>
                    <a:pt x="15111" y="4138"/>
                    <a:pt x="13148" y="3020"/>
                    <a:pt x="13148" y="3020"/>
                  </a:cubicBezTo>
                  <a:lnTo>
                    <a:pt x="12417" y="2609"/>
                  </a:lnTo>
                  <a:cubicBezTo>
                    <a:pt x="12417" y="2609"/>
                    <a:pt x="9975" y="1422"/>
                    <a:pt x="9290" y="1125"/>
                  </a:cubicBezTo>
                  <a:cubicBezTo>
                    <a:pt x="8628" y="851"/>
                    <a:pt x="6985" y="212"/>
                    <a:pt x="6528" y="98"/>
                  </a:cubicBezTo>
                  <a:cubicBezTo>
                    <a:pt x="6325" y="60"/>
                    <a:pt x="6086" y="1"/>
                    <a:pt x="58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9"/>
            <p:cNvSpPr/>
            <p:nvPr/>
          </p:nvSpPr>
          <p:spPr>
            <a:xfrm>
              <a:off x="1610781" y="2675218"/>
              <a:ext cx="1337898" cy="730459"/>
            </a:xfrm>
            <a:custGeom>
              <a:rect b="b" l="l" r="r" t="t"/>
              <a:pathLst>
                <a:path extrusionOk="0" fill="none" h="7054" w="12920">
                  <a:moveTo>
                    <a:pt x="12919" y="2991"/>
                  </a:moveTo>
                  <a:cubicBezTo>
                    <a:pt x="12919" y="2991"/>
                    <a:pt x="7236" y="1"/>
                    <a:pt x="5638" y="92"/>
                  </a:cubicBezTo>
                  <a:cubicBezTo>
                    <a:pt x="4063" y="183"/>
                    <a:pt x="0" y="4429"/>
                    <a:pt x="0" y="4429"/>
                  </a:cubicBezTo>
                  <a:lnTo>
                    <a:pt x="3036" y="7054"/>
                  </a:lnTo>
                  <a:lnTo>
                    <a:pt x="3995" y="5935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9"/>
            <p:cNvSpPr/>
            <p:nvPr/>
          </p:nvSpPr>
          <p:spPr>
            <a:xfrm>
              <a:off x="2116536" y="2989607"/>
              <a:ext cx="1118160" cy="420837"/>
            </a:xfrm>
            <a:custGeom>
              <a:rect b="b" l="l" r="r" t="t"/>
              <a:pathLst>
                <a:path extrusionOk="0" fill="none" h="4064" w="10798">
                  <a:moveTo>
                    <a:pt x="1" y="1"/>
                  </a:moveTo>
                  <a:cubicBezTo>
                    <a:pt x="1" y="1"/>
                    <a:pt x="4680" y="2717"/>
                    <a:pt x="6004" y="3059"/>
                  </a:cubicBezTo>
                  <a:cubicBezTo>
                    <a:pt x="7305" y="3379"/>
                    <a:pt x="10797" y="4063"/>
                    <a:pt x="10158" y="274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9"/>
            <p:cNvSpPr/>
            <p:nvPr/>
          </p:nvSpPr>
          <p:spPr>
            <a:xfrm>
              <a:off x="1993618" y="3025022"/>
              <a:ext cx="378277" cy="652484"/>
            </a:xfrm>
            <a:custGeom>
              <a:rect b="b" l="l" r="r" t="t"/>
              <a:pathLst>
                <a:path extrusionOk="0" fill="none" h="6301" w="3653">
                  <a:moveTo>
                    <a:pt x="1781" y="1"/>
                  </a:moveTo>
                  <a:cubicBezTo>
                    <a:pt x="1781" y="1"/>
                    <a:pt x="594" y="69"/>
                    <a:pt x="457" y="914"/>
                  </a:cubicBezTo>
                  <a:cubicBezTo>
                    <a:pt x="343" y="1758"/>
                    <a:pt x="1" y="6255"/>
                    <a:pt x="1" y="6255"/>
                  </a:cubicBezTo>
                  <a:lnTo>
                    <a:pt x="3653" y="6301"/>
                  </a:lnTo>
                  <a:lnTo>
                    <a:pt x="3584" y="1667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9"/>
            <p:cNvSpPr/>
            <p:nvPr/>
          </p:nvSpPr>
          <p:spPr>
            <a:xfrm>
              <a:off x="2364753" y="3287427"/>
              <a:ext cx="338099" cy="7145"/>
            </a:xfrm>
            <a:custGeom>
              <a:rect b="b" l="l" r="r" t="t"/>
              <a:pathLst>
                <a:path extrusionOk="0" fill="none" h="69" w="3265">
                  <a:moveTo>
                    <a:pt x="0" y="0"/>
                  </a:moveTo>
                  <a:lnTo>
                    <a:pt x="3264" y="69"/>
                  </a:lnTo>
                </a:path>
              </a:pathLst>
            </a:custGeom>
            <a:noFill/>
            <a:ln cap="rnd" cmpd="sng" w="9525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9"/>
            <p:cNvSpPr/>
            <p:nvPr/>
          </p:nvSpPr>
          <p:spPr>
            <a:xfrm>
              <a:off x="2544418" y="3294469"/>
              <a:ext cx="668949" cy="1304865"/>
            </a:xfrm>
            <a:custGeom>
              <a:rect b="b" l="l" r="r" t="t"/>
              <a:pathLst>
                <a:path extrusionOk="0" h="12601" w="6460">
                  <a:moveTo>
                    <a:pt x="0" y="1"/>
                  </a:moveTo>
                  <a:lnTo>
                    <a:pt x="0" y="12601"/>
                  </a:lnTo>
                  <a:lnTo>
                    <a:pt x="6460" y="12601"/>
                  </a:lnTo>
                  <a:lnTo>
                    <a:pt x="646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9"/>
            <p:cNvSpPr/>
            <p:nvPr/>
          </p:nvSpPr>
          <p:spPr>
            <a:xfrm>
              <a:off x="1691138" y="4102912"/>
              <a:ext cx="666567" cy="501194"/>
            </a:xfrm>
            <a:custGeom>
              <a:rect b="b" l="l" r="r" t="t"/>
              <a:pathLst>
                <a:path extrusionOk="0" h="4840" w="6437">
                  <a:moveTo>
                    <a:pt x="0" y="0"/>
                  </a:moveTo>
                  <a:lnTo>
                    <a:pt x="0" y="4839"/>
                  </a:lnTo>
                  <a:lnTo>
                    <a:pt x="6437" y="4839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9"/>
            <p:cNvSpPr/>
            <p:nvPr/>
          </p:nvSpPr>
          <p:spPr>
            <a:xfrm>
              <a:off x="835476" y="3748344"/>
              <a:ext cx="666671" cy="850994"/>
            </a:xfrm>
            <a:custGeom>
              <a:rect b="b" l="l" r="r" t="t"/>
              <a:pathLst>
                <a:path extrusionOk="0" h="8218" w="6438">
                  <a:moveTo>
                    <a:pt x="0" y="0"/>
                  </a:moveTo>
                  <a:lnTo>
                    <a:pt x="0" y="8218"/>
                  </a:lnTo>
                  <a:lnTo>
                    <a:pt x="6437" y="8218"/>
                  </a:lnTo>
                  <a:lnTo>
                    <a:pt x="643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722" name="Google Shape;1722;p49"/>
          <p:cNvCxnSpPr/>
          <p:nvPr/>
        </p:nvCxnSpPr>
        <p:spPr>
          <a:xfrm>
            <a:off x="1016063" y="4527900"/>
            <a:ext cx="3058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3" name="Google Shape;1723;p49"/>
          <p:cNvSpPr/>
          <p:nvPr/>
        </p:nvSpPr>
        <p:spPr>
          <a:xfrm rot="900041">
            <a:off x="2243535" y="1610949"/>
            <a:ext cx="251005" cy="252403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49"/>
          <p:cNvSpPr/>
          <p:nvPr/>
        </p:nvSpPr>
        <p:spPr>
          <a:xfrm rot="900041">
            <a:off x="1731845" y="1874976"/>
            <a:ext cx="520755" cy="52075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49"/>
          <p:cNvSpPr/>
          <p:nvPr/>
        </p:nvSpPr>
        <p:spPr>
          <a:xfrm>
            <a:off x="4046427" y="1065487"/>
            <a:ext cx="658919" cy="658919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49"/>
          <p:cNvSpPr txBox="1"/>
          <p:nvPr>
            <p:ph type="title"/>
          </p:nvPr>
        </p:nvSpPr>
        <p:spPr>
          <a:xfrm>
            <a:off x="4830925" y="2253625"/>
            <a:ext cx="3818400" cy="87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2"/>
                </a:solidFill>
              </a:rPr>
              <a:t>THANKS!</a:t>
            </a:r>
            <a:endParaRPr sz="7900">
              <a:solidFill>
                <a:schemeClr val="dk2"/>
              </a:solidFill>
            </a:endParaRPr>
          </a:p>
        </p:txBody>
      </p:sp>
      <p:sp>
        <p:nvSpPr>
          <p:cNvPr id="1727" name="Google Shape;1727;p49"/>
          <p:cNvSpPr txBox="1"/>
          <p:nvPr>
            <p:ph idx="4294967295" type="subTitle"/>
          </p:nvPr>
        </p:nvSpPr>
        <p:spPr>
          <a:xfrm>
            <a:off x="4830925" y="3260450"/>
            <a:ext cx="3818400" cy="40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Do you have any questions?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3"/>
          <p:cNvSpPr/>
          <p:nvPr/>
        </p:nvSpPr>
        <p:spPr>
          <a:xfrm>
            <a:off x="1592400" y="12402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33"/>
          <p:cNvSpPr/>
          <p:nvPr/>
        </p:nvSpPr>
        <p:spPr>
          <a:xfrm>
            <a:off x="4291675" y="12402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33"/>
          <p:cNvSpPr/>
          <p:nvPr/>
        </p:nvSpPr>
        <p:spPr>
          <a:xfrm>
            <a:off x="6990950" y="1240250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33"/>
          <p:cNvSpPr/>
          <p:nvPr/>
        </p:nvSpPr>
        <p:spPr>
          <a:xfrm>
            <a:off x="2964000" y="3054888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33"/>
          <p:cNvSpPr/>
          <p:nvPr/>
        </p:nvSpPr>
        <p:spPr>
          <a:xfrm>
            <a:off x="5663275" y="3054888"/>
            <a:ext cx="560700" cy="5607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40" name="Google Shape;740;p33"/>
          <p:cNvSpPr txBox="1"/>
          <p:nvPr>
            <p:ph idx="2" type="title"/>
          </p:nvPr>
        </p:nvSpPr>
        <p:spPr>
          <a:xfrm>
            <a:off x="720000" y="18531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41" name="Google Shape;741;p33"/>
          <p:cNvSpPr txBox="1"/>
          <p:nvPr>
            <p:ph idx="1" type="subTitle"/>
          </p:nvPr>
        </p:nvSpPr>
        <p:spPr>
          <a:xfrm>
            <a:off x="720000" y="2380863"/>
            <a:ext cx="2305500" cy="52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Democratizing access to data visualizations</a:t>
            </a:r>
            <a:endParaRPr sz="1400"/>
          </a:p>
        </p:txBody>
      </p:sp>
      <p:sp>
        <p:nvSpPr>
          <p:cNvPr id="742" name="Google Shape;742;p33"/>
          <p:cNvSpPr txBox="1"/>
          <p:nvPr>
            <p:ph idx="3" type="title"/>
          </p:nvPr>
        </p:nvSpPr>
        <p:spPr>
          <a:xfrm>
            <a:off x="3419269" y="18531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43" name="Google Shape;743;p33"/>
          <p:cNvSpPr txBox="1"/>
          <p:nvPr>
            <p:ph idx="4" type="subTitle"/>
          </p:nvPr>
        </p:nvSpPr>
        <p:spPr>
          <a:xfrm>
            <a:off x="3419271" y="2380863"/>
            <a:ext cx="2305500" cy="52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Plots examples</a:t>
            </a:r>
            <a:endParaRPr sz="1400"/>
          </a:p>
        </p:txBody>
      </p:sp>
      <p:sp>
        <p:nvSpPr>
          <p:cNvPr id="744" name="Google Shape;744;p33"/>
          <p:cNvSpPr txBox="1"/>
          <p:nvPr>
            <p:ph idx="5" type="title"/>
          </p:nvPr>
        </p:nvSpPr>
        <p:spPr>
          <a:xfrm>
            <a:off x="2091600" y="36678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745" name="Google Shape;745;p33"/>
          <p:cNvSpPr txBox="1"/>
          <p:nvPr>
            <p:ph idx="6" type="subTitle"/>
          </p:nvPr>
        </p:nvSpPr>
        <p:spPr>
          <a:xfrm>
            <a:off x="2091600" y="4195500"/>
            <a:ext cx="2305500" cy="4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Performance for each of</a:t>
            </a:r>
            <a:br>
              <a:rPr lang="en" sz="1400"/>
            </a:br>
            <a:r>
              <a:rPr lang="en" sz="1400"/>
              <a:t>our 5 models</a:t>
            </a:r>
            <a:endParaRPr sz="1400"/>
          </a:p>
        </p:txBody>
      </p:sp>
      <p:sp>
        <p:nvSpPr>
          <p:cNvPr id="746" name="Google Shape;746;p33"/>
          <p:cNvSpPr txBox="1"/>
          <p:nvPr>
            <p:ph idx="7" type="title"/>
          </p:nvPr>
        </p:nvSpPr>
        <p:spPr>
          <a:xfrm>
            <a:off x="4790869" y="3667800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747" name="Google Shape;747;p33"/>
          <p:cNvSpPr txBox="1"/>
          <p:nvPr>
            <p:ph idx="8" type="subTitle"/>
          </p:nvPr>
        </p:nvSpPr>
        <p:spPr>
          <a:xfrm>
            <a:off x="4790869" y="4195500"/>
            <a:ext cx="2305500" cy="4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 </a:t>
            </a:r>
            <a:r>
              <a:rPr lang="en" sz="1400"/>
              <a:t>can</a:t>
            </a:r>
            <a:r>
              <a:rPr lang="en" sz="1400"/>
              <a:t> describe the topic of the section here</a:t>
            </a:r>
            <a:endParaRPr sz="1400"/>
          </a:p>
        </p:txBody>
      </p:sp>
      <p:sp>
        <p:nvSpPr>
          <p:cNvPr id="748" name="Google Shape;748;p33"/>
          <p:cNvSpPr txBox="1"/>
          <p:nvPr>
            <p:ph idx="9" type="title"/>
          </p:nvPr>
        </p:nvSpPr>
        <p:spPr>
          <a:xfrm>
            <a:off x="6118545" y="1853163"/>
            <a:ext cx="23055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MODEL</a:t>
            </a:r>
            <a:endParaRPr/>
          </a:p>
        </p:txBody>
      </p:sp>
      <p:sp>
        <p:nvSpPr>
          <p:cNvPr id="749" name="Google Shape;749;p33"/>
          <p:cNvSpPr txBox="1"/>
          <p:nvPr>
            <p:ph idx="13" type="subTitle"/>
          </p:nvPr>
        </p:nvSpPr>
        <p:spPr>
          <a:xfrm>
            <a:off x="6118549" y="2380863"/>
            <a:ext cx="2305500" cy="52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our pipeline is solving this for vertical bar charts</a:t>
            </a:r>
            <a:endParaRPr sz="1400"/>
          </a:p>
        </p:txBody>
      </p:sp>
      <p:sp>
        <p:nvSpPr>
          <p:cNvPr id="750" name="Google Shape;750;p33"/>
          <p:cNvSpPr txBox="1"/>
          <p:nvPr>
            <p:ph idx="16" type="title"/>
          </p:nvPr>
        </p:nvSpPr>
        <p:spPr>
          <a:xfrm>
            <a:off x="1592400" y="13157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51" name="Google Shape;751;p33"/>
          <p:cNvSpPr txBox="1"/>
          <p:nvPr>
            <p:ph idx="17" type="title"/>
          </p:nvPr>
        </p:nvSpPr>
        <p:spPr>
          <a:xfrm>
            <a:off x="4291650" y="13157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52" name="Google Shape;752;p33"/>
          <p:cNvSpPr txBox="1"/>
          <p:nvPr>
            <p:ph idx="18" type="title"/>
          </p:nvPr>
        </p:nvSpPr>
        <p:spPr>
          <a:xfrm>
            <a:off x="6990950" y="1315700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53" name="Google Shape;753;p33"/>
          <p:cNvSpPr txBox="1"/>
          <p:nvPr>
            <p:ph idx="19" type="title"/>
          </p:nvPr>
        </p:nvSpPr>
        <p:spPr>
          <a:xfrm>
            <a:off x="2964000" y="31303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54" name="Google Shape;754;p33"/>
          <p:cNvSpPr txBox="1"/>
          <p:nvPr>
            <p:ph idx="20" type="title"/>
          </p:nvPr>
        </p:nvSpPr>
        <p:spPr>
          <a:xfrm>
            <a:off x="5663250" y="3130338"/>
            <a:ext cx="560700" cy="40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4"/>
          <p:cNvSpPr txBox="1"/>
          <p:nvPr>
            <p:ph type="title"/>
          </p:nvPr>
        </p:nvSpPr>
        <p:spPr>
          <a:xfrm>
            <a:off x="4572000" y="1715900"/>
            <a:ext cx="3858900" cy="738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r>
              <a:rPr lang="en"/>
              <a:t> STATEMENT</a:t>
            </a:r>
            <a:endParaRPr/>
          </a:p>
        </p:txBody>
      </p:sp>
      <p:sp>
        <p:nvSpPr>
          <p:cNvPr id="760" name="Google Shape;760;p34"/>
          <p:cNvSpPr txBox="1"/>
          <p:nvPr>
            <p:ph idx="1" type="subTitle"/>
          </p:nvPr>
        </p:nvSpPr>
        <p:spPr>
          <a:xfrm>
            <a:off x="4572000" y="2454400"/>
            <a:ext cx="3858900" cy="9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STEM educational materials are in</a:t>
            </a:r>
            <a:r>
              <a:rPr lang="en"/>
              <a:t>accessible</a:t>
            </a:r>
            <a:r>
              <a:rPr lang="en"/>
              <a:t>  for millions of students with learning, physical, or visual disabilities.</a:t>
            </a: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6142823" y="447493"/>
            <a:ext cx="160131" cy="74943"/>
          </a:xfrm>
          <a:custGeom>
            <a:rect b="b" l="l" r="r" t="t"/>
            <a:pathLst>
              <a:path extrusionOk="0" h="1507" w="322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6139442" y="442967"/>
            <a:ext cx="168038" cy="84044"/>
          </a:xfrm>
          <a:custGeom>
            <a:rect b="b" l="l" r="r" t="t"/>
            <a:pathLst>
              <a:path extrusionOk="0" h="1690" w="3379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6143967" y="629107"/>
            <a:ext cx="157843" cy="157843"/>
          </a:xfrm>
          <a:custGeom>
            <a:rect b="b" l="l" r="r" t="t"/>
            <a:pathLst>
              <a:path extrusionOk="0" h="3174" w="3174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6140585" y="625725"/>
            <a:ext cx="165750" cy="165750"/>
          </a:xfrm>
          <a:custGeom>
            <a:rect b="b" l="l" r="r" t="t"/>
            <a:pathLst>
              <a:path extrusionOk="0" h="3333" w="3333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6218909" y="-106450"/>
            <a:ext cx="50" cy="553992"/>
          </a:xfrm>
          <a:custGeom>
            <a:rect b="b" l="l" r="r" t="t"/>
            <a:pathLst>
              <a:path extrusionOk="0" h="11140" w="1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6214334" y="-106450"/>
            <a:ext cx="8007" cy="553992"/>
          </a:xfrm>
          <a:custGeom>
            <a:rect b="b" l="l" r="r" t="t"/>
            <a:pathLst>
              <a:path extrusionOk="0" h="11140" w="161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986225" y="476982"/>
            <a:ext cx="474474" cy="239002"/>
          </a:xfrm>
          <a:custGeom>
            <a:rect b="b" l="l" r="r" t="t"/>
            <a:pathLst>
              <a:path extrusionOk="0" h="4806" w="9541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5981650" y="473601"/>
            <a:ext cx="482480" cy="246362"/>
          </a:xfrm>
          <a:custGeom>
            <a:rect b="b" l="l" r="r" t="t"/>
            <a:pathLst>
              <a:path extrusionOk="0" h="4954" w="9702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7124665" y="597063"/>
            <a:ext cx="203367" cy="95178"/>
          </a:xfrm>
          <a:custGeom>
            <a:rect b="b" l="l" r="r" t="t"/>
            <a:pathLst>
              <a:path extrusionOk="0" h="1507" w="3220">
                <a:moveTo>
                  <a:pt x="777" y="0"/>
                </a:moveTo>
                <a:cubicBezTo>
                  <a:pt x="343" y="0"/>
                  <a:pt x="1" y="343"/>
                  <a:pt x="1" y="754"/>
                </a:cubicBezTo>
                <a:cubicBezTo>
                  <a:pt x="1" y="1187"/>
                  <a:pt x="343" y="1507"/>
                  <a:pt x="777" y="1507"/>
                </a:cubicBezTo>
                <a:lnTo>
                  <a:pt x="2466" y="1507"/>
                </a:lnTo>
                <a:cubicBezTo>
                  <a:pt x="2877" y="1507"/>
                  <a:pt x="3219" y="1187"/>
                  <a:pt x="3219" y="754"/>
                </a:cubicBezTo>
                <a:cubicBezTo>
                  <a:pt x="3219" y="343"/>
                  <a:pt x="2877" y="0"/>
                  <a:pt x="246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7120370" y="591316"/>
            <a:ext cx="213409" cy="106736"/>
          </a:xfrm>
          <a:custGeom>
            <a:rect b="b" l="l" r="r" t="t"/>
            <a:pathLst>
              <a:path extrusionOk="0" h="1690" w="3379">
                <a:moveTo>
                  <a:pt x="2534" y="160"/>
                </a:moveTo>
                <a:cubicBezTo>
                  <a:pt x="2899" y="160"/>
                  <a:pt x="3219" y="457"/>
                  <a:pt x="3219" y="845"/>
                </a:cubicBezTo>
                <a:cubicBezTo>
                  <a:pt x="3219" y="1233"/>
                  <a:pt x="2899" y="1529"/>
                  <a:pt x="2534" y="1529"/>
                </a:cubicBezTo>
                <a:lnTo>
                  <a:pt x="845" y="1529"/>
                </a:lnTo>
                <a:cubicBezTo>
                  <a:pt x="457" y="1529"/>
                  <a:pt x="160" y="1233"/>
                  <a:pt x="160" y="845"/>
                </a:cubicBezTo>
                <a:cubicBezTo>
                  <a:pt x="160" y="457"/>
                  <a:pt x="457" y="160"/>
                  <a:pt x="845" y="160"/>
                </a:cubicBezTo>
                <a:close/>
                <a:moveTo>
                  <a:pt x="845" y="0"/>
                </a:moveTo>
                <a:cubicBezTo>
                  <a:pt x="366" y="0"/>
                  <a:pt x="0" y="388"/>
                  <a:pt x="0" y="845"/>
                </a:cubicBezTo>
                <a:cubicBezTo>
                  <a:pt x="0" y="1301"/>
                  <a:pt x="366" y="1689"/>
                  <a:pt x="845" y="1689"/>
                </a:cubicBezTo>
                <a:lnTo>
                  <a:pt x="2534" y="1689"/>
                </a:lnTo>
                <a:cubicBezTo>
                  <a:pt x="2991" y="1689"/>
                  <a:pt x="3379" y="1301"/>
                  <a:pt x="3379" y="845"/>
                </a:cubicBezTo>
                <a:cubicBezTo>
                  <a:pt x="3379" y="388"/>
                  <a:pt x="2991" y="0"/>
                  <a:pt x="25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7126117" y="827715"/>
            <a:ext cx="200462" cy="200462"/>
          </a:xfrm>
          <a:custGeom>
            <a:rect b="b" l="l" r="r" t="t"/>
            <a:pathLst>
              <a:path extrusionOk="0" h="3174" w="3174">
                <a:moveTo>
                  <a:pt x="1598" y="1"/>
                </a:moveTo>
                <a:cubicBezTo>
                  <a:pt x="708" y="1"/>
                  <a:pt x="1" y="708"/>
                  <a:pt x="1" y="1598"/>
                </a:cubicBezTo>
                <a:cubicBezTo>
                  <a:pt x="1" y="2466"/>
                  <a:pt x="708" y="3173"/>
                  <a:pt x="1598" y="3173"/>
                </a:cubicBezTo>
                <a:cubicBezTo>
                  <a:pt x="2466" y="3173"/>
                  <a:pt x="3173" y="2466"/>
                  <a:pt x="3173" y="1598"/>
                </a:cubicBezTo>
                <a:cubicBezTo>
                  <a:pt x="3173" y="708"/>
                  <a:pt x="2466" y="1"/>
                  <a:pt x="159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7121823" y="823420"/>
            <a:ext cx="210504" cy="210504"/>
          </a:xfrm>
          <a:custGeom>
            <a:rect b="b" l="l" r="r" t="t"/>
            <a:pathLst>
              <a:path extrusionOk="0" h="3333" w="3333">
                <a:moveTo>
                  <a:pt x="1666" y="137"/>
                </a:moveTo>
                <a:cubicBezTo>
                  <a:pt x="2488" y="137"/>
                  <a:pt x="3173" y="822"/>
                  <a:pt x="3173" y="1666"/>
                </a:cubicBezTo>
                <a:cubicBezTo>
                  <a:pt x="3173" y="2488"/>
                  <a:pt x="2488" y="3173"/>
                  <a:pt x="1666" y="3173"/>
                </a:cubicBezTo>
                <a:cubicBezTo>
                  <a:pt x="822" y="3173"/>
                  <a:pt x="160" y="2488"/>
                  <a:pt x="160" y="1666"/>
                </a:cubicBezTo>
                <a:cubicBezTo>
                  <a:pt x="160" y="822"/>
                  <a:pt x="822" y="137"/>
                  <a:pt x="1666" y="137"/>
                </a:cubicBezTo>
                <a:close/>
                <a:moveTo>
                  <a:pt x="1666" y="0"/>
                </a:moveTo>
                <a:cubicBezTo>
                  <a:pt x="753" y="0"/>
                  <a:pt x="0" y="730"/>
                  <a:pt x="0" y="1666"/>
                </a:cubicBezTo>
                <a:cubicBezTo>
                  <a:pt x="0" y="2579"/>
                  <a:pt x="753" y="3333"/>
                  <a:pt x="1666" y="3333"/>
                </a:cubicBezTo>
                <a:cubicBezTo>
                  <a:pt x="2580" y="3333"/>
                  <a:pt x="3333" y="2579"/>
                  <a:pt x="3333" y="1666"/>
                </a:cubicBezTo>
                <a:cubicBezTo>
                  <a:pt x="3333" y="730"/>
                  <a:pt x="2580" y="0"/>
                  <a:pt x="16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7221294" y="-106450"/>
            <a:ext cx="63" cy="703575"/>
          </a:xfrm>
          <a:custGeom>
            <a:rect b="b" l="l" r="r" t="t"/>
            <a:pathLst>
              <a:path extrusionOk="0" h="11140" w="1">
                <a:moveTo>
                  <a:pt x="0" y="11139"/>
                </a:moveTo>
                <a:lnTo>
                  <a:pt x="0" y="1"/>
                </a:lnTo>
              </a:path>
            </a:pathLst>
          </a:custGeom>
          <a:solidFill>
            <a:srgbClr val="F6EE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7215484" y="-106450"/>
            <a:ext cx="10168" cy="703575"/>
          </a:xfrm>
          <a:custGeom>
            <a:rect b="b" l="l" r="r" t="t"/>
            <a:pathLst>
              <a:path extrusionOk="0" h="11140" w="161">
                <a:moveTo>
                  <a:pt x="1" y="1"/>
                </a:moveTo>
                <a:lnTo>
                  <a:pt x="1" y="11139"/>
                </a:lnTo>
                <a:lnTo>
                  <a:pt x="161" y="11139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6925785" y="634516"/>
            <a:ext cx="602586" cy="303535"/>
          </a:xfrm>
          <a:custGeom>
            <a:rect b="b" l="l" r="r" t="t"/>
            <a:pathLst>
              <a:path extrusionOk="0" h="4806" w="9541">
                <a:moveTo>
                  <a:pt x="4770" y="1"/>
                </a:moveTo>
                <a:cubicBezTo>
                  <a:pt x="2123" y="1"/>
                  <a:pt x="0" y="2147"/>
                  <a:pt x="0" y="4771"/>
                </a:cubicBezTo>
                <a:cubicBezTo>
                  <a:pt x="0" y="4794"/>
                  <a:pt x="2385" y="4806"/>
                  <a:pt x="4770" y="4806"/>
                </a:cubicBezTo>
                <a:cubicBezTo>
                  <a:pt x="7156" y="4806"/>
                  <a:pt x="9541" y="4794"/>
                  <a:pt x="9541" y="4771"/>
                </a:cubicBezTo>
                <a:cubicBezTo>
                  <a:pt x="9541" y="2147"/>
                  <a:pt x="7395" y="1"/>
                  <a:pt x="4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6919975" y="630221"/>
            <a:ext cx="612754" cy="312882"/>
          </a:xfrm>
          <a:custGeom>
            <a:rect b="b" l="l" r="r" t="t"/>
            <a:pathLst>
              <a:path extrusionOk="0" h="4954" w="9702">
                <a:moveTo>
                  <a:pt x="4862" y="137"/>
                </a:moveTo>
                <a:cubicBezTo>
                  <a:pt x="7419" y="137"/>
                  <a:pt x="9519" y="2215"/>
                  <a:pt x="9542" y="4771"/>
                </a:cubicBezTo>
                <a:cubicBezTo>
                  <a:pt x="9142" y="4782"/>
                  <a:pt x="6997" y="4788"/>
                  <a:pt x="4851" y="4788"/>
                </a:cubicBezTo>
                <a:cubicBezTo>
                  <a:pt x="2706" y="4788"/>
                  <a:pt x="560" y="4782"/>
                  <a:pt x="160" y="4771"/>
                </a:cubicBezTo>
                <a:cubicBezTo>
                  <a:pt x="206" y="2215"/>
                  <a:pt x="2283" y="137"/>
                  <a:pt x="4862" y="137"/>
                </a:cubicBezTo>
                <a:close/>
                <a:moveTo>
                  <a:pt x="4862" y="0"/>
                </a:moveTo>
                <a:cubicBezTo>
                  <a:pt x="2192" y="0"/>
                  <a:pt x="1" y="2169"/>
                  <a:pt x="1" y="4839"/>
                </a:cubicBezTo>
                <a:cubicBezTo>
                  <a:pt x="1" y="4931"/>
                  <a:pt x="1" y="4931"/>
                  <a:pt x="1553" y="4931"/>
                </a:cubicBezTo>
                <a:cubicBezTo>
                  <a:pt x="2443" y="4954"/>
                  <a:pt x="3607" y="4954"/>
                  <a:pt x="4794" y="4954"/>
                </a:cubicBezTo>
                <a:cubicBezTo>
                  <a:pt x="6004" y="4954"/>
                  <a:pt x="7214" y="4954"/>
                  <a:pt x="8104" y="4931"/>
                </a:cubicBezTo>
                <a:cubicBezTo>
                  <a:pt x="9701" y="4931"/>
                  <a:pt x="9701" y="4931"/>
                  <a:pt x="9701" y="4839"/>
                </a:cubicBezTo>
                <a:cubicBezTo>
                  <a:pt x="9701" y="2169"/>
                  <a:pt x="7533" y="0"/>
                  <a:pt x="48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34"/>
          <p:cNvSpPr/>
          <p:nvPr/>
        </p:nvSpPr>
        <p:spPr>
          <a:xfrm flipH="1" rot="-5400000">
            <a:off x="933819" y="4369684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" name="Google Shape;778;p34"/>
          <p:cNvGrpSpPr/>
          <p:nvPr/>
        </p:nvGrpSpPr>
        <p:grpSpPr>
          <a:xfrm>
            <a:off x="1051631" y="1460119"/>
            <a:ext cx="3077501" cy="2174490"/>
            <a:chOff x="5087425" y="2389300"/>
            <a:chExt cx="3134549" cy="2214800"/>
          </a:xfrm>
        </p:grpSpPr>
        <p:sp>
          <p:nvSpPr>
            <p:cNvPr id="779" name="Google Shape;779;p34"/>
            <p:cNvSpPr/>
            <p:nvPr/>
          </p:nvSpPr>
          <p:spPr>
            <a:xfrm>
              <a:off x="7476583" y="3463363"/>
              <a:ext cx="551057" cy="1002768"/>
            </a:xfrm>
            <a:custGeom>
              <a:rect b="b" l="l" r="r" t="t"/>
              <a:pathLst>
                <a:path extrusionOk="0" h="16574" w="9108">
                  <a:moveTo>
                    <a:pt x="9107" y="0"/>
                  </a:moveTo>
                  <a:lnTo>
                    <a:pt x="1507" y="297"/>
                  </a:lnTo>
                  <a:lnTo>
                    <a:pt x="343" y="5456"/>
                  </a:lnTo>
                  <a:cubicBezTo>
                    <a:pt x="206" y="6072"/>
                    <a:pt x="137" y="6688"/>
                    <a:pt x="137" y="7304"/>
                  </a:cubicBezTo>
                  <a:lnTo>
                    <a:pt x="0" y="16320"/>
                  </a:lnTo>
                  <a:cubicBezTo>
                    <a:pt x="0" y="16447"/>
                    <a:pt x="118" y="16574"/>
                    <a:pt x="244" y="16574"/>
                  </a:cubicBezTo>
                  <a:cubicBezTo>
                    <a:pt x="254" y="16574"/>
                    <a:pt x="264" y="16573"/>
                    <a:pt x="274" y="16571"/>
                  </a:cubicBezTo>
                  <a:lnTo>
                    <a:pt x="3127" y="16389"/>
                  </a:lnTo>
                  <a:cubicBezTo>
                    <a:pt x="3287" y="16366"/>
                    <a:pt x="3401" y="16252"/>
                    <a:pt x="3424" y="16092"/>
                  </a:cubicBezTo>
                  <a:lnTo>
                    <a:pt x="3629" y="8857"/>
                  </a:lnTo>
                  <a:lnTo>
                    <a:pt x="4337" y="7030"/>
                  </a:lnTo>
                  <a:lnTo>
                    <a:pt x="4999" y="16024"/>
                  </a:lnTo>
                  <a:cubicBezTo>
                    <a:pt x="5020" y="16195"/>
                    <a:pt x="5161" y="16345"/>
                    <a:pt x="5329" y="16345"/>
                  </a:cubicBezTo>
                  <a:cubicBezTo>
                    <a:pt x="5341" y="16345"/>
                    <a:pt x="5352" y="16345"/>
                    <a:pt x="5364" y="16343"/>
                  </a:cubicBezTo>
                  <a:lnTo>
                    <a:pt x="8468" y="16206"/>
                  </a:lnTo>
                  <a:cubicBezTo>
                    <a:pt x="8628" y="16206"/>
                    <a:pt x="8765" y="16069"/>
                    <a:pt x="8788" y="15887"/>
                  </a:cubicBezTo>
                  <a:lnTo>
                    <a:pt x="910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>
              <a:off x="7473800" y="3460580"/>
              <a:ext cx="556623" cy="1009545"/>
            </a:xfrm>
            <a:custGeom>
              <a:rect b="b" l="l" r="r" t="t"/>
              <a:pathLst>
                <a:path extrusionOk="0" h="16686" w="9200">
                  <a:moveTo>
                    <a:pt x="9085" y="115"/>
                  </a:moveTo>
                  <a:lnTo>
                    <a:pt x="8765" y="15933"/>
                  </a:lnTo>
                  <a:cubicBezTo>
                    <a:pt x="8765" y="16092"/>
                    <a:pt x="8651" y="16207"/>
                    <a:pt x="8514" y="16207"/>
                  </a:cubicBezTo>
                  <a:lnTo>
                    <a:pt x="5410" y="16344"/>
                  </a:lnTo>
                  <a:cubicBezTo>
                    <a:pt x="5250" y="16344"/>
                    <a:pt x="5113" y="16229"/>
                    <a:pt x="5091" y="16070"/>
                  </a:cubicBezTo>
                  <a:lnTo>
                    <a:pt x="4451" y="7054"/>
                  </a:lnTo>
                  <a:cubicBezTo>
                    <a:pt x="4429" y="7031"/>
                    <a:pt x="4429" y="7008"/>
                    <a:pt x="4406" y="7008"/>
                  </a:cubicBezTo>
                  <a:cubicBezTo>
                    <a:pt x="4360" y="7008"/>
                    <a:pt x="4337" y="7031"/>
                    <a:pt x="4337" y="7054"/>
                  </a:cubicBezTo>
                  <a:lnTo>
                    <a:pt x="3630" y="8880"/>
                  </a:lnTo>
                  <a:cubicBezTo>
                    <a:pt x="3607" y="8880"/>
                    <a:pt x="3607" y="8903"/>
                    <a:pt x="3607" y="8903"/>
                  </a:cubicBezTo>
                  <a:lnTo>
                    <a:pt x="3401" y="16138"/>
                  </a:lnTo>
                  <a:cubicBezTo>
                    <a:pt x="3401" y="16275"/>
                    <a:pt x="3310" y="16366"/>
                    <a:pt x="3173" y="16366"/>
                  </a:cubicBezTo>
                  <a:lnTo>
                    <a:pt x="320" y="16572"/>
                  </a:lnTo>
                  <a:cubicBezTo>
                    <a:pt x="274" y="16572"/>
                    <a:pt x="206" y="16549"/>
                    <a:pt x="160" y="16503"/>
                  </a:cubicBezTo>
                  <a:cubicBezTo>
                    <a:pt x="137" y="16481"/>
                    <a:pt x="115" y="16412"/>
                    <a:pt x="115" y="16366"/>
                  </a:cubicBezTo>
                  <a:lnTo>
                    <a:pt x="229" y="7350"/>
                  </a:lnTo>
                  <a:cubicBezTo>
                    <a:pt x="229" y="6734"/>
                    <a:pt x="297" y="6118"/>
                    <a:pt x="434" y="5524"/>
                  </a:cubicBezTo>
                  <a:lnTo>
                    <a:pt x="1598" y="389"/>
                  </a:lnTo>
                  <a:lnTo>
                    <a:pt x="9085" y="115"/>
                  </a:lnTo>
                  <a:close/>
                  <a:moveTo>
                    <a:pt x="9153" y="1"/>
                  </a:moveTo>
                  <a:lnTo>
                    <a:pt x="1553" y="297"/>
                  </a:lnTo>
                  <a:cubicBezTo>
                    <a:pt x="1530" y="297"/>
                    <a:pt x="1507" y="297"/>
                    <a:pt x="1507" y="320"/>
                  </a:cubicBezTo>
                  <a:lnTo>
                    <a:pt x="343" y="5502"/>
                  </a:lnTo>
                  <a:cubicBezTo>
                    <a:pt x="206" y="6095"/>
                    <a:pt x="137" y="6734"/>
                    <a:pt x="137" y="7350"/>
                  </a:cubicBezTo>
                  <a:lnTo>
                    <a:pt x="0" y="16366"/>
                  </a:lnTo>
                  <a:cubicBezTo>
                    <a:pt x="0" y="16458"/>
                    <a:pt x="46" y="16526"/>
                    <a:pt x="92" y="16595"/>
                  </a:cubicBezTo>
                  <a:cubicBezTo>
                    <a:pt x="160" y="16640"/>
                    <a:pt x="229" y="16686"/>
                    <a:pt x="297" y="16686"/>
                  </a:cubicBezTo>
                  <a:lnTo>
                    <a:pt x="320" y="16686"/>
                  </a:lnTo>
                  <a:lnTo>
                    <a:pt x="3173" y="16481"/>
                  </a:lnTo>
                  <a:cubicBezTo>
                    <a:pt x="3356" y="16481"/>
                    <a:pt x="3516" y="16321"/>
                    <a:pt x="3516" y="16138"/>
                  </a:cubicBezTo>
                  <a:lnTo>
                    <a:pt x="3721" y="8903"/>
                  </a:lnTo>
                  <a:lnTo>
                    <a:pt x="4360" y="7305"/>
                  </a:lnTo>
                  <a:lnTo>
                    <a:pt x="4999" y="16070"/>
                  </a:lnTo>
                  <a:cubicBezTo>
                    <a:pt x="5022" y="16298"/>
                    <a:pt x="5205" y="16458"/>
                    <a:pt x="5410" y="16458"/>
                  </a:cubicBezTo>
                  <a:lnTo>
                    <a:pt x="8514" y="16321"/>
                  </a:lnTo>
                  <a:cubicBezTo>
                    <a:pt x="8720" y="16298"/>
                    <a:pt x="8880" y="16138"/>
                    <a:pt x="8880" y="15933"/>
                  </a:cubicBezTo>
                  <a:lnTo>
                    <a:pt x="9199" y="69"/>
                  </a:lnTo>
                  <a:cubicBezTo>
                    <a:pt x="9199" y="46"/>
                    <a:pt x="9199" y="23"/>
                    <a:pt x="9176" y="23"/>
                  </a:cubicBezTo>
                  <a:cubicBezTo>
                    <a:pt x="9176" y="1"/>
                    <a:pt x="9153" y="1"/>
                    <a:pt x="9153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>
              <a:off x="7674066" y="4449392"/>
              <a:ext cx="309410" cy="151982"/>
            </a:xfrm>
            <a:custGeom>
              <a:rect b="b" l="l" r="r" t="t"/>
              <a:pathLst>
                <a:path extrusionOk="0" h="2512" w="5114">
                  <a:moveTo>
                    <a:pt x="5090" y="1"/>
                  </a:moveTo>
                  <a:lnTo>
                    <a:pt x="2534" y="23"/>
                  </a:lnTo>
                  <a:lnTo>
                    <a:pt x="2169" y="274"/>
                  </a:lnTo>
                  <a:lnTo>
                    <a:pt x="137" y="2146"/>
                  </a:lnTo>
                  <a:cubicBezTo>
                    <a:pt x="0" y="2283"/>
                    <a:pt x="91" y="2511"/>
                    <a:pt x="274" y="2511"/>
                  </a:cubicBezTo>
                  <a:lnTo>
                    <a:pt x="4885" y="2397"/>
                  </a:lnTo>
                  <a:cubicBezTo>
                    <a:pt x="5022" y="2397"/>
                    <a:pt x="5113" y="2283"/>
                    <a:pt x="5113" y="2169"/>
                  </a:cubicBezTo>
                  <a:lnTo>
                    <a:pt x="50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>
              <a:off x="7674066" y="4445278"/>
              <a:ext cx="312132" cy="158819"/>
            </a:xfrm>
            <a:custGeom>
              <a:rect b="b" l="l" r="r" t="t"/>
              <a:pathLst>
                <a:path extrusionOk="0" h="2625" w="5159">
                  <a:moveTo>
                    <a:pt x="5022" y="114"/>
                  </a:moveTo>
                  <a:lnTo>
                    <a:pt x="5067" y="2237"/>
                  </a:lnTo>
                  <a:cubicBezTo>
                    <a:pt x="5067" y="2283"/>
                    <a:pt x="5045" y="2328"/>
                    <a:pt x="5022" y="2351"/>
                  </a:cubicBezTo>
                  <a:cubicBezTo>
                    <a:pt x="4976" y="2397"/>
                    <a:pt x="4930" y="2397"/>
                    <a:pt x="4885" y="2397"/>
                  </a:cubicBezTo>
                  <a:lnTo>
                    <a:pt x="274" y="2511"/>
                  </a:lnTo>
                  <a:cubicBezTo>
                    <a:pt x="206" y="2511"/>
                    <a:pt x="160" y="2465"/>
                    <a:pt x="137" y="2420"/>
                  </a:cubicBezTo>
                  <a:cubicBezTo>
                    <a:pt x="114" y="2374"/>
                    <a:pt x="114" y="2305"/>
                    <a:pt x="160" y="2260"/>
                  </a:cubicBezTo>
                  <a:lnTo>
                    <a:pt x="2214" y="388"/>
                  </a:lnTo>
                  <a:lnTo>
                    <a:pt x="2557" y="137"/>
                  </a:lnTo>
                  <a:lnTo>
                    <a:pt x="5022" y="114"/>
                  </a:lnTo>
                  <a:close/>
                  <a:moveTo>
                    <a:pt x="5090" y="0"/>
                  </a:moveTo>
                  <a:lnTo>
                    <a:pt x="2534" y="23"/>
                  </a:lnTo>
                  <a:cubicBezTo>
                    <a:pt x="2511" y="23"/>
                    <a:pt x="2511" y="46"/>
                    <a:pt x="2488" y="46"/>
                  </a:cubicBezTo>
                  <a:lnTo>
                    <a:pt x="2146" y="297"/>
                  </a:lnTo>
                  <a:lnTo>
                    <a:pt x="91" y="2191"/>
                  </a:lnTo>
                  <a:cubicBezTo>
                    <a:pt x="23" y="2260"/>
                    <a:pt x="0" y="2374"/>
                    <a:pt x="23" y="2465"/>
                  </a:cubicBezTo>
                  <a:cubicBezTo>
                    <a:pt x="69" y="2557"/>
                    <a:pt x="160" y="2625"/>
                    <a:pt x="274" y="2625"/>
                  </a:cubicBezTo>
                  <a:lnTo>
                    <a:pt x="4908" y="2511"/>
                  </a:lnTo>
                  <a:cubicBezTo>
                    <a:pt x="4976" y="2511"/>
                    <a:pt x="5045" y="2488"/>
                    <a:pt x="5090" y="2420"/>
                  </a:cubicBezTo>
                  <a:cubicBezTo>
                    <a:pt x="5136" y="2374"/>
                    <a:pt x="5159" y="2305"/>
                    <a:pt x="5159" y="2237"/>
                  </a:cubicBezTo>
                  <a:lnTo>
                    <a:pt x="5136" y="69"/>
                  </a:lnTo>
                  <a:cubicBezTo>
                    <a:pt x="5136" y="23"/>
                    <a:pt x="5113" y="0"/>
                    <a:pt x="5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>
              <a:off x="7674066" y="4568161"/>
              <a:ext cx="309410" cy="33216"/>
            </a:xfrm>
            <a:custGeom>
              <a:rect b="b" l="l" r="r" t="t"/>
              <a:pathLst>
                <a:path extrusionOk="0" h="549" w="5114">
                  <a:moveTo>
                    <a:pt x="5113" y="1"/>
                  </a:moveTo>
                  <a:cubicBezTo>
                    <a:pt x="5067" y="46"/>
                    <a:pt x="5022" y="69"/>
                    <a:pt x="4953" y="69"/>
                  </a:cubicBezTo>
                  <a:lnTo>
                    <a:pt x="343" y="183"/>
                  </a:lnTo>
                  <a:cubicBezTo>
                    <a:pt x="274" y="183"/>
                    <a:pt x="228" y="160"/>
                    <a:pt x="206" y="137"/>
                  </a:cubicBezTo>
                  <a:lnTo>
                    <a:pt x="137" y="183"/>
                  </a:lnTo>
                  <a:cubicBezTo>
                    <a:pt x="0" y="320"/>
                    <a:pt x="91" y="548"/>
                    <a:pt x="274" y="548"/>
                  </a:cubicBezTo>
                  <a:lnTo>
                    <a:pt x="4885" y="434"/>
                  </a:lnTo>
                  <a:cubicBezTo>
                    <a:pt x="5022" y="434"/>
                    <a:pt x="5113" y="320"/>
                    <a:pt x="5113" y="206"/>
                  </a:cubicBezTo>
                  <a:lnTo>
                    <a:pt x="51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>
              <a:off x="7674066" y="4565378"/>
              <a:ext cx="312132" cy="38722"/>
            </a:xfrm>
            <a:custGeom>
              <a:rect b="b" l="l" r="r" t="t"/>
              <a:pathLst>
                <a:path extrusionOk="0" h="640" w="5159">
                  <a:moveTo>
                    <a:pt x="5045" y="138"/>
                  </a:moveTo>
                  <a:lnTo>
                    <a:pt x="5067" y="252"/>
                  </a:lnTo>
                  <a:cubicBezTo>
                    <a:pt x="5067" y="298"/>
                    <a:pt x="5045" y="343"/>
                    <a:pt x="5022" y="366"/>
                  </a:cubicBezTo>
                  <a:cubicBezTo>
                    <a:pt x="4976" y="412"/>
                    <a:pt x="4930" y="412"/>
                    <a:pt x="4885" y="412"/>
                  </a:cubicBezTo>
                  <a:lnTo>
                    <a:pt x="274" y="526"/>
                  </a:lnTo>
                  <a:cubicBezTo>
                    <a:pt x="206" y="526"/>
                    <a:pt x="160" y="480"/>
                    <a:pt x="137" y="435"/>
                  </a:cubicBezTo>
                  <a:cubicBezTo>
                    <a:pt x="114" y="389"/>
                    <a:pt x="114" y="320"/>
                    <a:pt x="160" y="275"/>
                  </a:cubicBezTo>
                  <a:lnTo>
                    <a:pt x="206" y="252"/>
                  </a:lnTo>
                  <a:cubicBezTo>
                    <a:pt x="251" y="275"/>
                    <a:pt x="297" y="275"/>
                    <a:pt x="343" y="275"/>
                  </a:cubicBezTo>
                  <a:lnTo>
                    <a:pt x="4953" y="161"/>
                  </a:lnTo>
                  <a:cubicBezTo>
                    <a:pt x="4999" y="161"/>
                    <a:pt x="5022" y="161"/>
                    <a:pt x="5045" y="138"/>
                  </a:cubicBezTo>
                  <a:close/>
                  <a:moveTo>
                    <a:pt x="5136" y="1"/>
                  </a:moveTo>
                  <a:cubicBezTo>
                    <a:pt x="5113" y="1"/>
                    <a:pt x="5090" y="1"/>
                    <a:pt x="5067" y="24"/>
                  </a:cubicBezTo>
                  <a:cubicBezTo>
                    <a:pt x="5045" y="47"/>
                    <a:pt x="4999" y="69"/>
                    <a:pt x="4953" y="69"/>
                  </a:cubicBezTo>
                  <a:lnTo>
                    <a:pt x="343" y="161"/>
                  </a:lnTo>
                  <a:cubicBezTo>
                    <a:pt x="297" y="161"/>
                    <a:pt x="274" y="161"/>
                    <a:pt x="228" y="138"/>
                  </a:cubicBezTo>
                  <a:cubicBezTo>
                    <a:pt x="228" y="126"/>
                    <a:pt x="217" y="121"/>
                    <a:pt x="203" y="121"/>
                  </a:cubicBezTo>
                  <a:cubicBezTo>
                    <a:pt x="188" y="121"/>
                    <a:pt x="171" y="126"/>
                    <a:pt x="160" y="138"/>
                  </a:cubicBezTo>
                  <a:lnTo>
                    <a:pt x="91" y="206"/>
                  </a:lnTo>
                  <a:cubicBezTo>
                    <a:pt x="23" y="275"/>
                    <a:pt x="0" y="389"/>
                    <a:pt x="23" y="480"/>
                  </a:cubicBezTo>
                  <a:cubicBezTo>
                    <a:pt x="69" y="572"/>
                    <a:pt x="160" y="640"/>
                    <a:pt x="274" y="640"/>
                  </a:cubicBezTo>
                  <a:lnTo>
                    <a:pt x="4908" y="526"/>
                  </a:lnTo>
                  <a:cubicBezTo>
                    <a:pt x="4976" y="526"/>
                    <a:pt x="5045" y="503"/>
                    <a:pt x="5090" y="435"/>
                  </a:cubicBezTo>
                  <a:cubicBezTo>
                    <a:pt x="5136" y="389"/>
                    <a:pt x="5159" y="320"/>
                    <a:pt x="5159" y="252"/>
                  </a:cubicBezTo>
                  <a:lnTo>
                    <a:pt x="5159" y="47"/>
                  </a:lnTo>
                  <a:cubicBezTo>
                    <a:pt x="5159" y="24"/>
                    <a:pt x="5159" y="1"/>
                    <a:pt x="5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>
              <a:off x="7722408" y="4572336"/>
              <a:ext cx="261068" cy="5566"/>
            </a:xfrm>
            <a:custGeom>
              <a:rect b="b" l="l" r="r" t="t"/>
              <a:pathLst>
                <a:path extrusionOk="0" h="92" w="4315">
                  <a:moveTo>
                    <a:pt x="0" y="91"/>
                  </a:moveTo>
                  <a:lnTo>
                    <a:pt x="4314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>
              <a:off x="7719625" y="4569553"/>
              <a:ext cx="266574" cy="11072"/>
            </a:xfrm>
            <a:custGeom>
              <a:rect b="b" l="l" r="r" t="t"/>
              <a:pathLst>
                <a:path extrusionOk="0" h="183" w="4406">
                  <a:moveTo>
                    <a:pt x="4360" y="0"/>
                  </a:moveTo>
                  <a:lnTo>
                    <a:pt x="46" y="69"/>
                  </a:lnTo>
                  <a:cubicBezTo>
                    <a:pt x="23" y="69"/>
                    <a:pt x="0" y="92"/>
                    <a:pt x="0" y="137"/>
                  </a:cubicBezTo>
                  <a:cubicBezTo>
                    <a:pt x="0" y="160"/>
                    <a:pt x="23" y="183"/>
                    <a:pt x="46" y="183"/>
                  </a:cubicBezTo>
                  <a:lnTo>
                    <a:pt x="4360" y="92"/>
                  </a:lnTo>
                  <a:cubicBezTo>
                    <a:pt x="4383" y="92"/>
                    <a:pt x="4406" y="69"/>
                    <a:pt x="4406" y="46"/>
                  </a:cubicBezTo>
                  <a:cubicBezTo>
                    <a:pt x="4406" y="23"/>
                    <a:pt x="4383" y="0"/>
                    <a:pt x="4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7897747" y="4486179"/>
              <a:ext cx="51185" cy="46647"/>
            </a:xfrm>
            <a:custGeom>
              <a:rect b="b" l="l" r="r" t="t"/>
              <a:pathLst>
                <a:path extrusionOk="0" h="771" w="846">
                  <a:moveTo>
                    <a:pt x="423" y="0"/>
                  </a:moveTo>
                  <a:cubicBezTo>
                    <a:pt x="397" y="0"/>
                    <a:pt x="370" y="3"/>
                    <a:pt x="343" y="9"/>
                  </a:cubicBezTo>
                  <a:cubicBezTo>
                    <a:pt x="138" y="54"/>
                    <a:pt x="1" y="260"/>
                    <a:pt x="46" y="465"/>
                  </a:cubicBezTo>
                  <a:cubicBezTo>
                    <a:pt x="86" y="644"/>
                    <a:pt x="247" y="771"/>
                    <a:pt x="423" y="771"/>
                  </a:cubicBezTo>
                  <a:cubicBezTo>
                    <a:pt x="449" y="771"/>
                    <a:pt x="476" y="768"/>
                    <a:pt x="503" y="762"/>
                  </a:cubicBezTo>
                  <a:cubicBezTo>
                    <a:pt x="708" y="716"/>
                    <a:pt x="845" y="511"/>
                    <a:pt x="800" y="306"/>
                  </a:cubicBezTo>
                  <a:cubicBezTo>
                    <a:pt x="760" y="127"/>
                    <a:pt x="599" y="0"/>
                    <a:pt x="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7895024" y="4483456"/>
              <a:ext cx="56691" cy="53000"/>
            </a:xfrm>
            <a:custGeom>
              <a:rect b="b" l="l" r="r" t="t"/>
              <a:pathLst>
                <a:path extrusionOk="0" h="876" w="937">
                  <a:moveTo>
                    <a:pt x="457" y="99"/>
                  </a:moveTo>
                  <a:cubicBezTo>
                    <a:pt x="616" y="99"/>
                    <a:pt x="753" y="214"/>
                    <a:pt x="776" y="373"/>
                  </a:cubicBezTo>
                  <a:cubicBezTo>
                    <a:pt x="822" y="556"/>
                    <a:pt x="708" y="716"/>
                    <a:pt x="525" y="761"/>
                  </a:cubicBezTo>
                  <a:cubicBezTo>
                    <a:pt x="510" y="763"/>
                    <a:pt x="494" y="764"/>
                    <a:pt x="479" y="764"/>
                  </a:cubicBezTo>
                  <a:cubicBezTo>
                    <a:pt x="316" y="764"/>
                    <a:pt x="179" y="655"/>
                    <a:pt x="137" y="488"/>
                  </a:cubicBezTo>
                  <a:cubicBezTo>
                    <a:pt x="114" y="419"/>
                    <a:pt x="137" y="328"/>
                    <a:pt x="183" y="259"/>
                  </a:cubicBezTo>
                  <a:cubicBezTo>
                    <a:pt x="251" y="168"/>
                    <a:pt x="320" y="122"/>
                    <a:pt x="411" y="99"/>
                  </a:cubicBezTo>
                  <a:close/>
                  <a:moveTo>
                    <a:pt x="467" y="0"/>
                  </a:moveTo>
                  <a:cubicBezTo>
                    <a:pt x="441" y="0"/>
                    <a:pt x="415" y="3"/>
                    <a:pt x="388" y="8"/>
                  </a:cubicBezTo>
                  <a:cubicBezTo>
                    <a:pt x="137" y="54"/>
                    <a:pt x="0" y="282"/>
                    <a:pt x="46" y="510"/>
                  </a:cubicBezTo>
                  <a:cubicBezTo>
                    <a:pt x="69" y="716"/>
                    <a:pt x="251" y="876"/>
                    <a:pt x="457" y="876"/>
                  </a:cubicBezTo>
                  <a:cubicBezTo>
                    <a:pt x="502" y="876"/>
                    <a:pt x="525" y="876"/>
                    <a:pt x="548" y="853"/>
                  </a:cubicBezTo>
                  <a:cubicBezTo>
                    <a:pt x="776" y="807"/>
                    <a:pt x="936" y="579"/>
                    <a:pt x="890" y="351"/>
                  </a:cubicBezTo>
                  <a:cubicBezTo>
                    <a:pt x="850" y="149"/>
                    <a:pt x="667" y="0"/>
                    <a:pt x="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7805237" y="4465971"/>
              <a:ext cx="24927" cy="24927"/>
            </a:xfrm>
            <a:custGeom>
              <a:rect b="b" l="l" r="r" t="t"/>
              <a:pathLst>
                <a:path extrusionOk="0" h="412" w="412">
                  <a:moveTo>
                    <a:pt x="411" y="411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7802454" y="4462159"/>
              <a:ext cx="30493" cy="31461"/>
            </a:xfrm>
            <a:custGeom>
              <a:rect b="b" l="l" r="r" t="t"/>
              <a:pathLst>
                <a:path extrusionOk="0" h="520" w="504">
                  <a:moveTo>
                    <a:pt x="58" y="1"/>
                  </a:moveTo>
                  <a:cubicBezTo>
                    <a:pt x="47" y="1"/>
                    <a:pt x="35" y="6"/>
                    <a:pt x="24" y="18"/>
                  </a:cubicBezTo>
                  <a:cubicBezTo>
                    <a:pt x="1" y="41"/>
                    <a:pt x="1" y="63"/>
                    <a:pt x="24" y="86"/>
                  </a:cubicBezTo>
                  <a:lnTo>
                    <a:pt x="412" y="520"/>
                  </a:lnTo>
                  <a:lnTo>
                    <a:pt x="480" y="520"/>
                  </a:lnTo>
                  <a:cubicBezTo>
                    <a:pt x="503" y="497"/>
                    <a:pt x="503" y="451"/>
                    <a:pt x="480" y="429"/>
                  </a:cubicBezTo>
                  <a:lnTo>
                    <a:pt x="92" y="18"/>
                  </a:lnTo>
                  <a:cubicBezTo>
                    <a:pt x="81" y="6"/>
                    <a:pt x="6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7787268" y="4483940"/>
              <a:ext cx="23535" cy="24927"/>
            </a:xfrm>
            <a:custGeom>
              <a:rect b="b" l="l" r="r" t="t"/>
              <a:pathLst>
                <a:path extrusionOk="0" h="412" w="389">
                  <a:moveTo>
                    <a:pt x="389" y="411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7783154" y="4480128"/>
              <a:ext cx="30433" cy="32853"/>
            </a:xfrm>
            <a:custGeom>
              <a:rect b="b" l="l" r="r" t="t"/>
              <a:pathLst>
                <a:path extrusionOk="0" h="543" w="503">
                  <a:moveTo>
                    <a:pt x="57" y="0"/>
                  </a:moveTo>
                  <a:cubicBezTo>
                    <a:pt x="46" y="0"/>
                    <a:pt x="35" y="6"/>
                    <a:pt x="23" y="18"/>
                  </a:cubicBezTo>
                  <a:cubicBezTo>
                    <a:pt x="0" y="40"/>
                    <a:pt x="0" y="86"/>
                    <a:pt x="23" y="109"/>
                  </a:cubicBezTo>
                  <a:lnTo>
                    <a:pt x="411" y="520"/>
                  </a:lnTo>
                  <a:cubicBezTo>
                    <a:pt x="434" y="520"/>
                    <a:pt x="434" y="543"/>
                    <a:pt x="457" y="543"/>
                  </a:cubicBezTo>
                  <a:cubicBezTo>
                    <a:pt x="457" y="543"/>
                    <a:pt x="480" y="520"/>
                    <a:pt x="480" y="520"/>
                  </a:cubicBezTo>
                  <a:cubicBezTo>
                    <a:pt x="503" y="497"/>
                    <a:pt x="503" y="474"/>
                    <a:pt x="480" y="451"/>
                  </a:cubicBezTo>
                  <a:lnTo>
                    <a:pt x="92" y="18"/>
                  </a:lnTo>
                  <a:cubicBezTo>
                    <a:pt x="80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7769359" y="4501849"/>
              <a:ext cx="23535" cy="24927"/>
            </a:xfrm>
            <a:custGeom>
              <a:rect b="b" l="l" r="r" t="t"/>
              <a:pathLst>
                <a:path extrusionOk="0" h="412" w="389">
                  <a:moveTo>
                    <a:pt x="388" y="412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7765184" y="4498522"/>
              <a:ext cx="30433" cy="32429"/>
            </a:xfrm>
            <a:custGeom>
              <a:rect b="b" l="l" r="r" t="t"/>
              <a:pathLst>
                <a:path extrusionOk="0" h="536" w="503">
                  <a:moveTo>
                    <a:pt x="46" y="0"/>
                  </a:moveTo>
                  <a:cubicBezTo>
                    <a:pt x="39" y="0"/>
                    <a:pt x="31" y="3"/>
                    <a:pt x="23" y="10"/>
                  </a:cubicBezTo>
                  <a:cubicBezTo>
                    <a:pt x="1" y="33"/>
                    <a:pt x="1" y="79"/>
                    <a:pt x="23" y="102"/>
                  </a:cubicBezTo>
                  <a:lnTo>
                    <a:pt x="411" y="512"/>
                  </a:lnTo>
                  <a:cubicBezTo>
                    <a:pt x="434" y="512"/>
                    <a:pt x="434" y="535"/>
                    <a:pt x="457" y="535"/>
                  </a:cubicBezTo>
                  <a:cubicBezTo>
                    <a:pt x="457" y="535"/>
                    <a:pt x="480" y="512"/>
                    <a:pt x="480" y="512"/>
                  </a:cubicBezTo>
                  <a:cubicBezTo>
                    <a:pt x="503" y="490"/>
                    <a:pt x="503" y="467"/>
                    <a:pt x="480" y="444"/>
                  </a:cubicBezTo>
                  <a:lnTo>
                    <a:pt x="92" y="10"/>
                  </a:lnTo>
                  <a:cubicBezTo>
                    <a:pt x="77" y="10"/>
                    <a:pt x="61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7821815" y="4406314"/>
              <a:ext cx="26319" cy="52879"/>
            </a:xfrm>
            <a:custGeom>
              <a:rect b="b" l="l" r="r" t="t"/>
              <a:pathLst>
                <a:path extrusionOk="0" h="874" w="435">
                  <a:moveTo>
                    <a:pt x="215" y="1"/>
                  </a:moveTo>
                  <a:cubicBezTo>
                    <a:pt x="132" y="1"/>
                    <a:pt x="43" y="65"/>
                    <a:pt x="23" y="165"/>
                  </a:cubicBezTo>
                  <a:cubicBezTo>
                    <a:pt x="23" y="279"/>
                    <a:pt x="0" y="827"/>
                    <a:pt x="115" y="872"/>
                  </a:cubicBezTo>
                  <a:cubicBezTo>
                    <a:pt x="116" y="873"/>
                    <a:pt x="117" y="873"/>
                    <a:pt x="118" y="873"/>
                  </a:cubicBezTo>
                  <a:cubicBezTo>
                    <a:pt x="170" y="873"/>
                    <a:pt x="411" y="345"/>
                    <a:pt x="411" y="233"/>
                  </a:cubicBezTo>
                  <a:cubicBezTo>
                    <a:pt x="434" y="119"/>
                    <a:pt x="366" y="28"/>
                    <a:pt x="252" y="5"/>
                  </a:cubicBezTo>
                  <a:cubicBezTo>
                    <a:pt x="240" y="2"/>
                    <a:pt x="228" y="1"/>
                    <a:pt x="2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7817640" y="4403289"/>
              <a:ext cx="33216" cy="58566"/>
            </a:xfrm>
            <a:custGeom>
              <a:rect b="b" l="l" r="r" t="t"/>
              <a:pathLst>
                <a:path extrusionOk="0" h="968" w="549">
                  <a:moveTo>
                    <a:pt x="321" y="101"/>
                  </a:moveTo>
                  <a:cubicBezTo>
                    <a:pt x="366" y="123"/>
                    <a:pt x="389" y="146"/>
                    <a:pt x="412" y="169"/>
                  </a:cubicBezTo>
                  <a:cubicBezTo>
                    <a:pt x="435" y="192"/>
                    <a:pt x="435" y="238"/>
                    <a:pt x="435" y="283"/>
                  </a:cubicBezTo>
                  <a:cubicBezTo>
                    <a:pt x="412" y="375"/>
                    <a:pt x="252" y="740"/>
                    <a:pt x="184" y="854"/>
                  </a:cubicBezTo>
                  <a:cubicBezTo>
                    <a:pt x="138" y="717"/>
                    <a:pt x="138" y="352"/>
                    <a:pt x="161" y="238"/>
                  </a:cubicBezTo>
                  <a:cubicBezTo>
                    <a:pt x="161" y="192"/>
                    <a:pt x="184" y="146"/>
                    <a:pt x="206" y="123"/>
                  </a:cubicBezTo>
                  <a:cubicBezTo>
                    <a:pt x="229" y="123"/>
                    <a:pt x="275" y="101"/>
                    <a:pt x="298" y="101"/>
                  </a:cubicBezTo>
                  <a:close/>
                  <a:moveTo>
                    <a:pt x="289" y="0"/>
                  </a:moveTo>
                  <a:cubicBezTo>
                    <a:pt x="240" y="0"/>
                    <a:pt x="194" y="22"/>
                    <a:pt x="161" y="55"/>
                  </a:cubicBezTo>
                  <a:cubicBezTo>
                    <a:pt x="92" y="78"/>
                    <a:pt x="69" y="146"/>
                    <a:pt x="47" y="215"/>
                  </a:cubicBezTo>
                  <a:cubicBezTo>
                    <a:pt x="47" y="260"/>
                    <a:pt x="1" y="900"/>
                    <a:pt x="161" y="968"/>
                  </a:cubicBezTo>
                  <a:lnTo>
                    <a:pt x="206" y="968"/>
                  </a:lnTo>
                  <a:cubicBezTo>
                    <a:pt x="298" y="922"/>
                    <a:pt x="526" y="375"/>
                    <a:pt x="549" y="306"/>
                  </a:cubicBezTo>
                  <a:cubicBezTo>
                    <a:pt x="549" y="238"/>
                    <a:pt x="549" y="169"/>
                    <a:pt x="503" y="101"/>
                  </a:cubicBezTo>
                  <a:cubicBezTo>
                    <a:pt x="457" y="55"/>
                    <a:pt x="412" y="9"/>
                    <a:pt x="343" y="9"/>
                  </a:cubicBezTo>
                  <a:cubicBezTo>
                    <a:pt x="325" y="3"/>
                    <a:pt x="307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7780370" y="4427369"/>
              <a:ext cx="51185" cy="32308"/>
            </a:xfrm>
            <a:custGeom>
              <a:rect b="b" l="l" r="r" t="t"/>
              <a:pathLst>
                <a:path extrusionOk="0" h="534" w="846">
                  <a:moveTo>
                    <a:pt x="229" y="0"/>
                  </a:moveTo>
                  <a:cubicBezTo>
                    <a:pt x="161" y="0"/>
                    <a:pt x="93" y="35"/>
                    <a:pt x="46" y="113"/>
                  </a:cubicBezTo>
                  <a:cubicBezTo>
                    <a:pt x="1" y="205"/>
                    <a:pt x="24" y="319"/>
                    <a:pt x="115" y="365"/>
                  </a:cubicBezTo>
                  <a:cubicBezTo>
                    <a:pt x="213" y="424"/>
                    <a:pt x="617" y="533"/>
                    <a:pt x="741" y="533"/>
                  </a:cubicBezTo>
                  <a:cubicBezTo>
                    <a:pt x="761" y="533"/>
                    <a:pt x="774" y="531"/>
                    <a:pt x="777" y="524"/>
                  </a:cubicBezTo>
                  <a:cubicBezTo>
                    <a:pt x="845" y="433"/>
                    <a:pt x="412" y="91"/>
                    <a:pt x="320" y="22"/>
                  </a:cubicBezTo>
                  <a:cubicBezTo>
                    <a:pt x="291" y="8"/>
                    <a:pt x="260" y="0"/>
                    <a:pt x="2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7776256" y="4423981"/>
              <a:ext cx="55299" cy="37875"/>
            </a:xfrm>
            <a:custGeom>
              <a:rect b="b" l="l" r="r" t="t"/>
              <a:pathLst>
                <a:path extrusionOk="0" h="626" w="914">
                  <a:moveTo>
                    <a:pt x="365" y="124"/>
                  </a:moveTo>
                  <a:cubicBezTo>
                    <a:pt x="480" y="192"/>
                    <a:pt x="753" y="443"/>
                    <a:pt x="799" y="535"/>
                  </a:cubicBezTo>
                  <a:cubicBezTo>
                    <a:pt x="685" y="535"/>
                    <a:pt x="297" y="421"/>
                    <a:pt x="228" y="375"/>
                  </a:cubicBezTo>
                  <a:cubicBezTo>
                    <a:pt x="160" y="352"/>
                    <a:pt x="114" y="261"/>
                    <a:pt x="160" y="192"/>
                  </a:cubicBezTo>
                  <a:cubicBezTo>
                    <a:pt x="183" y="147"/>
                    <a:pt x="251" y="124"/>
                    <a:pt x="297" y="124"/>
                  </a:cubicBezTo>
                  <a:close/>
                  <a:moveTo>
                    <a:pt x="292" y="0"/>
                  </a:moveTo>
                  <a:cubicBezTo>
                    <a:pt x="204" y="0"/>
                    <a:pt x="115" y="46"/>
                    <a:pt x="69" y="124"/>
                  </a:cubicBezTo>
                  <a:cubicBezTo>
                    <a:pt x="0" y="261"/>
                    <a:pt x="46" y="398"/>
                    <a:pt x="160" y="466"/>
                  </a:cubicBezTo>
                  <a:cubicBezTo>
                    <a:pt x="183" y="489"/>
                    <a:pt x="594" y="626"/>
                    <a:pt x="799" y="626"/>
                  </a:cubicBezTo>
                  <a:cubicBezTo>
                    <a:pt x="845" y="626"/>
                    <a:pt x="890" y="626"/>
                    <a:pt x="890" y="603"/>
                  </a:cubicBezTo>
                  <a:cubicBezTo>
                    <a:pt x="890" y="580"/>
                    <a:pt x="913" y="558"/>
                    <a:pt x="890" y="535"/>
                  </a:cubicBezTo>
                  <a:cubicBezTo>
                    <a:pt x="868" y="375"/>
                    <a:pt x="502" y="78"/>
                    <a:pt x="411" y="33"/>
                  </a:cubicBezTo>
                  <a:cubicBezTo>
                    <a:pt x="374" y="11"/>
                    <a:pt x="333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7349526" y="4449392"/>
              <a:ext cx="309410" cy="151982"/>
            </a:xfrm>
            <a:custGeom>
              <a:rect b="b" l="l" r="r" t="t"/>
              <a:pathLst>
                <a:path extrusionOk="0" h="2512" w="5114">
                  <a:moveTo>
                    <a:pt x="5067" y="1"/>
                  </a:moveTo>
                  <a:lnTo>
                    <a:pt x="2534" y="23"/>
                  </a:lnTo>
                  <a:lnTo>
                    <a:pt x="2169" y="274"/>
                  </a:lnTo>
                  <a:lnTo>
                    <a:pt x="137" y="2146"/>
                  </a:lnTo>
                  <a:cubicBezTo>
                    <a:pt x="0" y="2283"/>
                    <a:pt x="91" y="2511"/>
                    <a:pt x="274" y="2511"/>
                  </a:cubicBezTo>
                  <a:lnTo>
                    <a:pt x="4885" y="2397"/>
                  </a:lnTo>
                  <a:cubicBezTo>
                    <a:pt x="5022" y="2397"/>
                    <a:pt x="5113" y="2283"/>
                    <a:pt x="5113" y="2169"/>
                  </a:cubicBezTo>
                  <a:lnTo>
                    <a:pt x="50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7348134" y="4445278"/>
              <a:ext cx="313524" cy="158819"/>
            </a:xfrm>
            <a:custGeom>
              <a:rect b="b" l="l" r="r" t="t"/>
              <a:pathLst>
                <a:path extrusionOk="0" h="2625" w="5182">
                  <a:moveTo>
                    <a:pt x="5045" y="114"/>
                  </a:moveTo>
                  <a:lnTo>
                    <a:pt x="5068" y="2237"/>
                  </a:lnTo>
                  <a:cubicBezTo>
                    <a:pt x="5068" y="2283"/>
                    <a:pt x="5068" y="2328"/>
                    <a:pt x="5022" y="2351"/>
                  </a:cubicBezTo>
                  <a:cubicBezTo>
                    <a:pt x="4999" y="2397"/>
                    <a:pt x="4953" y="2397"/>
                    <a:pt x="4908" y="2397"/>
                  </a:cubicBezTo>
                  <a:lnTo>
                    <a:pt x="297" y="2511"/>
                  </a:lnTo>
                  <a:lnTo>
                    <a:pt x="274" y="2511"/>
                  </a:lnTo>
                  <a:cubicBezTo>
                    <a:pt x="206" y="2511"/>
                    <a:pt x="160" y="2465"/>
                    <a:pt x="160" y="2420"/>
                  </a:cubicBezTo>
                  <a:cubicBezTo>
                    <a:pt x="137" y="2374"/>
                    <a:pt x="137" y="2305"/>
                    <a:pt x="183" y="2260"/>
                  </a:cubicBezTo>
                  <a:lnTo>
                    <a:pt x="2237" y="388"/>
                  </a:lnTo>
                  <a:lnTo>
                    <a:pt x="2557" y="137"/>
                  </a:lnTo>
                  <a:lnTo>
                    <a:pt x="5045" y="114"/>
                  </a:lnTo>
                  <a:close/>
                  <a:moveTo>
                    <a:pt x="5090" y="0"/>
                  </a:moveTo>
                  <a:lnTo>
                    <a:pt x="2557" y="23"/>
                  </a:lnTo>
                  <a:cubicBezTo>
                    <a:pt x="2534" y="23"/>
                    <a:pt x="2534" y="46"/>
                    <a:pt x="2511" y="46"/>
                  </a:cubicBezTo>
                  <a:lnTo>
                    <a:pt x="2169" y="297"/>
                  </a:lnTo>
                  <a:lnTo>
                    <a:pt x="114" y="2191"/>
                  </a:lnTo>
                  <a:cubicBezTo>
                    <a:pt x="46" y="2260"/>
                    <a:pt x="0" y="2374"/>
                    <a:pt x="46" y="2465"/>
                  </a:cubicBezTo>
                  <a:cubicBezTo>
                    <a:pt x="92" y="2557"/>
                    <a:pt x="183" y="2625"/>
                    <a:pt x="274" y="2625"/>
                  </a:cubicBezTo>
                  <a:lnTo>
                    <a:pt x="297" y="2625"/>
                  </a:lnTo>
                  <a:lnTo>
                    <a:pt x="4908" y="2511"/>
                  </a:lnTo>
                  <a:cubicBezTo>
                    <a:pt x="4999" y="2511"/>
                    <a:pt x="5068" y="2488"/>
                    <a:pt x="5113" y="2420"/>
                  </a:cubicBezTo>
                  <a:cubicBezTo>
                    <a:pt x="5159" y="2374"/>
                    <a:pt x="5182" y="2305"/>
                    <a:pt x="5182" y="2237"/>
                  </a:cubicBezTo>
                  <a:lnTo>
                    <a:pt x="5159" y="69"/>
                  </a:lnTo>
                  <a:cubicBezTo>
                    <a:pt x="5159" y="23"/>
                    <a:pt x="5136" y="0"/>
                    <a:pt x="50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7349526" y="4568161"/>
              <a:ext cx="309410" cy="33216"/>
            </a:xfrm>
            <a:custGeom>
              <a:rect b="b" l="l" r="r" t="t"/>
              <a:pathLst>
                <a:path extrusionOk="0" h="549" w="5114">
                  <a:moveTo>
                    <a:pt x="5113" y="1"/>
                  </a:moveTo>
                  <a:cubicBezTo>
                    <a:pt x="5067" y="46"/>
                    <a:pt x="5022" y="69"/>
                    <a:pt x="4953" y="69"/>
                  </a:cubicBezTo>
                  <a:lnTo>
                    <a:pt x="343" y="183"/>
                  </a:lnTo>
                  <a:cubicBezTo>
                    <a:pt x="274" y="183"/>
                    <a:pt x="228" y="160"/>
                    <a:pt x="206" y="137"/>
                  </a:cubicBezTo>
                  <a:lnTo>
                    <a:pt x="137" y="183"/>
                  </a:lnTo>
                  <a:cubicBezTo>
                    <a:pt x="0" y="320"/>
                    <a:pt x="91" y="548"/>
                    <a:pt x="274" y="548"/>
                  </a:cubicBezTo>
                  <a:lnTo>
                    <a:pt x="4885" y="434"/>
                  </a:lnTo>
                  <a:cubicBezTo>
                    <a:pt x="5022" y="434"/>
                    <a:pt x="5113" y="320"/>
                    <a:pt x="5113" y="206"/>
                  </a:cubicBezTo>
                  <a:lnTo>
                    <a:pt x="51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7348134" y="4565378"/>
              <a:ext cx="313524" cy="38722"/>
            </a:xfrm>
            <a:custGeom>
              <a:rect b="b" l="l" r="r" t="t"/>
              <a:pathLst>
                <a:path extrusionOk="0" h="640" w="5182">
                  <a:moveTo>
                    <a:pt x="5068" y="138"/>
                  </a:moveTo>
                  <a:lnTo>
                    <a:pt x="5068" y="252"/>
                  </a:lnTo>
                  <a:cubicBezTo>
                    <a:pt x="5068" y="298"/>
                    <a:pt x="5068" y="343"/>
                    <a:pt x="5022" y="366"/>
                  </a:cubicBezTo>
                  <a:cubicBezTo>
                    <a:pt x="4999" y="412"/>
                    <a:pt x="4953" y="412"/>
                    <a:pt x="4908" y="412"/>
                  </a:cubicBezTo>
                  <a:lnTo>
                    <a:pt x="297" y="526"/>
                  </a:lnTo>
                  <a:lnTo>
                    <a:pt x="274" y="526"/>
                  </a:lnTo>
                  <a:cubicBezTo>
                    <a:pt x="206" y="526"/>
                    <a:pt x="160" y="480"/>
                    <a:pt x="160" y="435"/>
                  </a:cubicBezTo>
                  <a:cubicBezTo>
                    <a:pt x="137" y="389"/>
                    <a:pt x="137" y="320"/>
                    <a:pt x="183" y="275"/>
                  </a:cubicBezTo>
                  <a:lnTo>
                    <a:pt x="229" y="252"/>
                  </a:lnTo>
                  <a:cubicBezTo>
                    <a:pt x="274" y="275"/>
                    <a:pt x="320" y="275"/>
                    <a:pt x="366" y="275"/>
                  </a:cubicBezTo>
                  <a:lnTo>
                    <a:pt x="4976" y="161"/>
                  </a:lnTo>
                  <a:cubicBezTo>
                    <a:pt x="5022" y="161"/>
                    <a:pt x="5045" y="161"/>
                    <a:pt x="5068" y="138"/>
                  </a:cubicBezTo>
                  <a:close/>
                  <a:moveTo>
                    <a:pt x="5136" y="1"/>
                  </a:moveTo>
                  <a:cubicBezTo>
                    <a:pt x="5136" y="1"/>
                    <a:pt x="5113" y="1"/>
                    <a:pt x="5090" y="24"/>
                  </a:cubicBezTo>
                  <a:cubicBezTo>
                    <a:pt x="5068" y="47"/>
                    <a:pt x="5022" y="69"/>
                    <a:pt x="4976" y="69"/>
                  </a:cubicBezTo>
                  <a:lnTo>
                    <a:pt x="366" y="161"/>
                  </a:lnTo>
                  <a:cubicBezTo>
                    <a:pt x="320" y="161"/>
                    <a:pt x="274" y="161"/>
                    <a:pt x="251" y="138"/>
                  </a:cubicBezTo>
                  <a:cubicBezTo>
                    <a:pt x="240" y="126"/>
                    <a:pt x="229" y="121"/>
                    <a:pt x="217" y="121"/>
                  </a:cubicBezTo>
                  <a:cubicBezTo>
                    <a:pt x="206" y="121"/>
                    <a:pt x="194" y="126"/>
                    <a:pt x="183" y="138"/>
                  </a:cubicBezTo>
                  <a:lnTo>
                    <a:pt x="114" y="206"/>
                  </a:lnTo>
                  <a:cubicBezTo>
                    <a:pt x="46" y="275"/>
                    <a:pt x="0" y="389"/>
                    <a:pt x="46" y="480"/>
                  </a:cubicBezTo>
                  <a:cubicBezTo>
                    <a:pt x="92" y="572"/>
                    <a:pt x="183" y="640"/>
                    <a:pt x="274" y="640"/>
                  </a:cubicBezTo>
                  <a:lnTo>
                    <a:pt x="297" y="640"/>
                  </a:lnTo>
                  <a:lnTo>
                    <a:pt x="4908" y="526"/>
                  </a:lnTo>
                  <a:cubicBezTo>
                    <a:pt x="4999" y="526"/>
                    <a:pt x="5068" y="503"/>
                    <a:pt x="5113" y="435"/>
                  </a:cubicBezTo>
                  <a:cubicBezTo>
                    <a:pt x="5159" y="389"/>
                    <a:pt x="5182" y="320"/>
                    <a:pt x="5182" y="252"/>
                  </a:cubicBezTo>
                  <a:lnTo>
                    <a:pt x="5182" y="47"/>
                  </a:lnTo>
                  <a:cubicBezTo>
                    <a:pt x="5182" y="24"/>
                    <a:pt x="5159" y="1"/>
                    <a:pt x="5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7397868" y="4572336"/>
              <a:ext cx="259677" cy="5566"/>
            </a:xfrm>
            <a:custGeom>
              <a:rect b="b" l="l" r="r" t="t"/>
              <a:pathLst>
                <a:path extrusionOk="0" h="92" w="4292">
                  <a:moveTo>
                    <a:pt x="0" y="91"/>
                  </a:moveTo>
                  <a:lnTo>
                    <a:pt x="429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7395085" y="4569553"/>
              <a:ext cx="266574" cy="11072"/>
            </a:xfrm>
            <a:custGeom>
              <a:rect b="b" l="l" r="r" t="t"/>
              <a:pathLst>
                <a:path extrusionOk="0" h="183" w="4406">
                  <a:moveTo>
                    <a:pt x="4337" y="0"/>
                  </a:moveTo>
                  <a:lnTo>
                    <a:pt x="46" y="69"/>
                  </a:lnTo>
                  <a:cubicBezTo>
                    <a:pt x="23" y="69"/>
                    <a:pt x="0" y="92"/>
                    <a:pt x="0" y="137"/>
                  </a:cubicBezTo>
                  <a:cubicBezTo>
                    <a:pt x="0" y="160"/>
                    <a:pt x="23" y="183"/>
                    <a:pt x="46" y="183"/>
                  </a:cubicBezTo>
                  <a:lnTo>
                    <a:pt x="4337" y="92"/>
                  </a:lnTo>
                  <a:cubicBezTo>
                    <a:pt x="4383" y="92"/>
                    <a:pt x="4406" y="69"/>
                    <a:pt x="4406" y="46"/>
                  </a:cubicBezTo>
                  <a:cubicBezTo>
                    <a:pt x="4406" y="23"/>
                    <a:pt x="4383" y="0"/>
                    <a:pt x="4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7573207" y="4486179"/>
              <a:ext cx="49794" cy="46647"/>
            </a:xfrm>
            <a:custGeom>
              <a:rect b="b" l="l" r="r" t="t"/>
              <a:pathLst>
                <a:path extrusionOk="0" h="771" w="823">
                  <a:moveTo>
                    <a:pt x="423" y="0"/>
                  </a:moveTo>
                  <a:cubicBezTo>
                    <a:pt x="397" y="0"/>
                    <a:pt x="370" y="3"/>
                    <a:pt x="343" y="9"/>
                  </a:cubicBezTo>
                  <a:cubicBezTo>
                    <a:pt x="138" y="54"/>
                    <a:pt x="1" y="260"/>
                    <a:pt x="47" y="465"/>
                  </a:cubicBezTo>
                  <a:cubicBezTo>
                    <a:pt x="86" y="644"/>
                    <a:pt x="230" y="771"/>
                    <a:pt x="401" y="771"/>
                  </a:cubicBezTo>
                  <a:cubicBezTo>
                    <a:pt x="427" y="771"/>
                    <a:pt x="453" y="768"/>
                    <a:pt x="480" y="762"/>
                  </a:cubicBezTo>
                  <a:cubicBezTo>
                    <a:pt x="686" y="716"/>
                    <a:pt x="823" y="511"/>
                    <a:pt x="800" y="306"/>
                  </a:cubicBezTo>
                  <a:cubicBezTo>
                    <a:pt x="760" y="127"/>
                    <a:pt x="600" y="0"/>
                    <a:pt x="4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7569093" y="4483396"/>
              <a:ext cx="58082" cy="53061"/>
            </a:xfrm>
            <a:custGeom>
              <a:rect b="b" l="l" r="r" t="t"/>
              <a:pathLst>
                <a:path extrusionOk="0" h="877" w="960">
                  <a:moveTo>
                    <a:pt x="480" y="100"/>
                  </a:moveTo>
                  <a:cubicBezTo>
                    <a:pt x="548" y="100"/>
                    <a:pt x="617" y="123"/>
                    <a:pt x="662" y="169"/>
                  </a:cubicBezTo>
                  <a:cubicBezTo>
                    <a:pt x="731" y="215"/>
                    <a:pt x="776" y="283"/>
                    <a:pt x="799" y="374"/>
                  </a:cubicBezTo>
                  <a:cubicBezTo>
                    <a:pt x="845" y="557"/>
                    <a:pt x="731" y="717"/>
                    <a:pt x="548" y="762"/>
                  </a:cubicBezTo>
                  <a:cubicBezTo>
                    <a:pt x="533" y="764"/>
                    <a:pt x="517" y="765"/>
                    <a:pt x="502" y="765"/>
                  </a:cubicBezTo>
                  <a:cubicBezTo>
                    <a:pt x="339" y="765"/>
                    <a:pt x="202" y="656"/>
                    <a:pt x="160" y="489"/>
                  </a:cubicBezTo>
                  <a:cubicBezTo>
                    <a:pt x="137" y="420"/>
                    <a:pt x="160" y="329"/>
                    <a:pt x="206" y="260"/>
                  </a:cubicBezTo>
                  <a:cubicBezTo>
                    <a:pt x="251" y="169"/>
                    <a:pt x="343" y="123"/>
                    <a:pt x="411" y="100"/>
                  </a:cubicBezTo>
                  <a:close/>
                  <a:moveTo>
                    <a:pt x="474" y="1"/>
                  </a:moveTo>
                  <a:cubicBezTo>
                    <a:pt x="446" y="1"/>
                    <a:pt x="417" y="3"/>
                    <a:pt x="388" y="9"/>
                  </a:cubicBezTo>
                  <a:cubicBezTo>
                    <a:pt x="160" y="55"/>
                    <a:pt x="0" y="283"/>
                    <a:pt x="46" y="511"/>
                  </a:cubicBezTo>
                  <a:cubicBezTo>
                    <a:pt x="92" y="717"/>
                    <a:pt x="274" y="877"/>
                    <a:pt x="480" y="877"/>
                  </a:cubicBezTo>
                  <a:cubicBezTo>
                    <a:pt x="503" y="877"/>
                    <a:pt x="548" y="877"/>
                    <a:pt x="571" y="854"/>
                  </a:cubicBezTo>
                  <a:cubicBezTo>
                    <a:pt x="799" y="808"/>
                    <a:pt x="959" y="580"/>
                    <a:pt x="913" y="352"/>
                  </a:cubicBezTo>
                  <a:cubicBezTo>
                    <a:pt x="891" y="237"/>
                    <a:pt x="822" y="146"/>
                    <a:pt x="731" y="78"/>
                  </a:cubicBezTo>
                  <a:cubicBezTo>
                    <a:pt x="645" y="26"/>
                    <a:pt x="560" y="1"/>
                    <a:pt x="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7480697" y="4465971"/>
              <a:ext cx="23535" cy="24927"/>
            </a:xfrm>
            <a:custGeom>
              <a:rect b="b" l="l" r="r" t="t"/>
              <a:pathLst>
                <a:path extrusionOk="0" h="412" w="389">
                  <a:moveTo>
                    <a:pt x="389" y="411"/>
                  </a:moveTo>
                  <a:lnTo>
                    <a:pt x="1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4"/>
            <p:cNvSpPr/>
            <p:nvPr/>
          </p:nvSpPr>
          <p:spPr>
            <a:xfrm>
              <a:off x="7477914" y="4462159"/>
              <a:ext cx="30493" cy="31461"/>
            </a:xfrm>
            <a:custGeom>
              <a:rect b="b" l="l" r="r" t="t"/>
              <a:pathLst>
                <a:path extrusionOk="0" h="520" w="504">
                  <a:moveTo>
                    <a:pt x="58" y="1"/>
                  </a:moveTo>
                  <a:cubicBezTo>
                    <a:pt x="47" y="1"/>
                    <a:pt x="35" y="6"/>
                    <a:pt x="24" y="18"/>
                  </a:cubicBezTo>
                  <a:cubicBezTo>
                    <a:pt x="1" y="41"/>
                    <a:pt x="1" y="63"/>
                    <a:pt x="1" y="86"/>
                  </a:cubicBezTo>
                  <a:lnTo>
                    <a:pt x="412" y="520"/>
                  </a:lnTo>
                  <a:lnTo>
                    <a:pt x="480" y="520"/>
                  </a:lnTo>
                  <a:cubicBezTo>
                    <a:pt x="503" y="497"/>
                    <a:pt x="503" y="451"/>
                    <a:pt x="480" y="429"/>
                  </a:cubicBezTo>
                  <a:lnTo>
                    <a:pt x="92" y="18"/>
                  </a:lnTo>
                  <a:cubicBezTo>
                    <a:pt x="81" y="6"/>
                    <a:pt x="69" y="1"/>
                    <a:pt x="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4"/>
            <p:cNvSpPr/>
            <p:nvPr/>
          </p:nvSpPr>
          <p:spPr>
            <a:xfrm>
              <a:off x="7461397" y="4483940"/>
              <a:ext cx="24867" cy="24927"/>
            </a:xfrm>
            <a:custGeom>
              <a:rect b="b" l="l" r="r" t="t"/>
              <a:pathLst>
                <a:path extrusionOk="0" h="412" w="411">
                  <a:moveTo>
                    <a:pt x="411" y="411"/>
                  </a:moveTo>
                  <a:lnTo>
                    <a:pt x="0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4"/>
            <p:cNvSpPr/>
            <p:nvPr/>
          </p:nvSpPr>
          <p:spPr>
            <a:xfrm>
              <a:off x="7458613" y="4480128"/>
              <a:ext cx="30433" cy="32853"/>
            </a:xfrm>
            <a:custGeom>
              <a:rect b="b" l="l" r="r" t="t"/>
              <a:pathLst>
                <a:path extrusionOk="0" h="543" w="503">
                  <a:moveTo>
                    <a:pt x="57" y="0"/>
                  </a:moveTo>
                  <a:cubicBezTo>
                    <a:pt x="46" y="0"/>
                    <a:pt x="35" y="6"/>
                    <a:pt x="23" y="18"/>
                  </a:cubicBezTo>
                  <a:cubicBezTo>
                    <a:pt x="0" y="40"/>
                    <a:pt x="0" y="86"/>
                    <a:pt x="23" y="109"/>
                  </a:cubicBezTo>
                  <a:lnTo>
                    <a:pt x="411" y="520"/>
                  </a:lnTo>
                  <a:cubicBezTo>
                    <a:pt x="411" y="520"/>
                    <a:pt x="434" y="543"/>
                    <a:pt x="457" y="543"/>
                  </a:cubicBezTo>
                  <a:cubicBezTo>
                    <a:pt x="457" y="543"/>
                    <a:pt x="480" y="520"/>
                    <a:pt x="480" y="520"/>
                  </a:cubicBezTo>
                  <a:cubicBezTo>
                    <a:pt x="503" y="497"/>
                    <a:pt x="503" y="474"/>
                    <a:pt x="480" y="451"/>
                  </a:cubicBezTo>
                  <a:lnTo>
                    <a:pt x="92" y="18"/>
                  </a:lnTo>
                  <a:cubicBezTo>
                    <a:pt x="80" y="6"/>
                    <a:pt x="69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4"/>
            <p:cNvSpPr/>
            <p:nvPr/>
          </p:nvSpPr>
          <p:spPr>
            <a:xfrm>
              <a:off x="7443427" y="4501849"/>
              <a:ext cx="24927" cy="24927"/>
            </a:xfrm>
            <a:custGeom>
              <a:rect b="b" l="l" r="r" t="t"/>
              <a:pathLst>
                <a:path extrusionOk="0" h="412" w="412">
                  <a:moveTo>
                    <a:pt x="411" y="412"/>
                  </a:moveTo>
                  <a:lnTo>
                    <a:pt x="0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4"/>
            <p:cNvSpPr/>
            <p:nvPr/>
          </p:nvSpPr>
          <p:spPr>
            <a:xfrm>
              <a:off x="7440644" y="4498522"/>
              <a:ext cx="30433" cy="32429"/>
            </a:xfrm>
            <a:custGeom>
              <a:rect b="b" l="l" r="r" t="t"/>
              <a:pathLst>
                <a:path extrusionOk="0" h="536" w="503">
                  <a:moveTo>
                    <a:pt x="46" y="0"/>
                  </a:moveTo>
                  <a:cubicBezTo>
                    <a:pt x="39" y="0"/>
                    <a:pt x="31" y="3"/>
                    <a:pt x="23" y="10"/>
                  </a:cubicBezTo>
                  <a:cubicBezTo>
                    <a:pt x="1" y="33"/>
                    <a:pt x="1" y="79"/>
                    <a:pt x="23" y="102"/>
                  </a:cubicBezTo>
                  <a:lnTo>
                    <a:pt x="412" y="512"/>
                  </a:lnTo>
                  <a:cubicBezTo>
                    <a:pt x="412" y="512"/>
                    <a:pt x="434" y="535"/>
                    <a:pt x="457" y="535"/>
                  </a:cubicBezTo>
                  <a:cubicBezTo>
                    <a:pt x="457" y="535"/>
                    <a:pt x="480" y="512"/>
                    <a:pt x="480" y="512"/>
                  </a:cubicBezTo>
                  <a:cubicBezTo>
                    <a:pt x="503" y="490"/>
                    <a:pt x="503" y="467"/>
                    <a:pt x="480" y="444"/>
                  </a:cubicBezTo>
                  <a:lnTo>
                    <a:pt x="92" y="10"/>
                  </a:lnTo>
                  <a:cubicBezTo>
                    <a:pt x="77" y="10"/>
                    <a:pt x="62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4"/>
            <p:cNvSpPr/>
            <p:nvPr/>
          </p:nvSpPr>
          <p:spPr>
            <a:xfrm>
              <a:off x="7497275" y="4406314"/>
              <a:ext cx="26319" cy="52879"/>
            </a:xfrm>
            <a:custGeom>
              <a:rect b="b" l="l" r="r" t="t"/>
              <a:pathLst>
                <a:path extrusionOk="0" h="874" w="435">
                  <a:moveTo>
                    <a:pt x="209" y="1"/>
                  </a:moveTo>
                  <a:cubicBezTo>
                    <a:pt x="115" y="1"/>
                    <a:pt x="43" y="65"/>
                    <a:pt x="23" y="165"/>
                  </a:cubicBezTo>
                  <a:cubicBezTo>
                    <a:pt x="1" y="279"/>
                    <a:pt x="1" y="827"/>
                    <a:pt x="92" y="872"/>
                  </a:cubicBezTo>
                  <a:cubicBezTo>
                    <a:pt x="93" y="873"/>
                    <a:pt x="95" y="873"/>
                    <a:pt x="96" y="873"/>
                  </a:cubicBezTo>
                  <a:cubicBezTo>
                    <a:pt x="169" y="873"/>
                    <a:pt x="389" y="345"/>
                    <a:pt x="411" y="233"/>
                  </a:cubicBezTo>
                  <a:cubicBezTo>
                    <a:pt x="434" y="119"/>
                    <a:pt x="366" y="28"/>
                    <a:pt x="252" y="5"/>
                  </a:cubicBezTo>
                  <a:cubicBezTo>
                    <a:pt x="237" y="2"/>
                    <a:pt x="222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4"/>
            <p:cNvSpPr/>
            <p:nvPr/>
          </p:nvSpPr>
          <p:spPr>
            <a:xfrm>
              <a:off x="7493161" y="4403289"/>
              <a:ext cx="33155" cy="58566"/>
            </a:xfrm>
            <a:custGeom>
              <a:rect b="b" l="l" r="r" t="t"/>
              <a:pathLst>
                <a:path extrusionOk="0" h="968" w="548">
                  <a:moveTo>
                    <a:pt x="320" y="101"/>
                  </a:moveTo>
                  <a:cubicBezTo>
                    <a:pt x="342" y="123"/>
                    <a:pt x="388" y="146"/>
                    <a:pt x="411" y="169"/>
                  </a:cubicBezTo>
                  <a:cubicBezTo>
                    <a:pt x="434" y="192"/>
                    <a:pt x="434" y="238"/>
                    <a:pt x="434" y="283"/>
                  </a:cubicBezTo>
                  <a:cubicBezTo>
                    <a:pt x="411" y="375"/>
                    <a:pt x="251" y="740"/>
                    <a:pt x="183" y="854"/>
                  </a:cubicBezTo>
                  <a:cubicBezTo>
                    <a:pt x="137" y="717"/>
                    <a:pt x="114" y="352"/>
                    <a:pt x="137" y="238"/>
                  </a:cubicBezTo>
                  <a:cubicBezTo>
                    <a:pt x="160" y="192"/>
                    <a:pt x="183" y="146"/>
                    <a:pt x="205" y="123"/>
                  </a:cubicBezTo>
                  <a:cubicBezTo>
                    <a:pt x="228" y="123"/>
                    <a:pt x="251" y="101"/>
                    <a:pt x="297" y="101"/>
                  </a:cubicBezTo>
                  <a:close/>
                  <a:moveTo>
                    <a:pt x="287" y="0"/>
                  </a:moveTo>
                  <a:cubicBezTo>
                    <a:pt x="237" y="0"/>
                    <a:pt x="187" y="22"/>
                    <a:pt x="137" y="55"/>
                  </a:cubicBezTo>
                  <a:cubicBezTo>
                    <a:pt x="91" y="78"/>
                    <a:pt x="46" y="146"/>
                    <a:pt x="46" y="215"/>
                  </a:cubicBezTo>
                  <a:cubicBezTo>
                    <a:pt x="23" y="260"/>
                    <a:pt x="0" y="900"/>
                    <a:pt x="137" y="968"/>
                  </a:cubicBezTo>
                  <a:lnTo>
                    <a:pt x="205" y="968"/>
                  </a:lnTo>
                  <a:cubicBezTo>
                    <a:pt x="297" y="922"/>
                    <a:pt x="525" y="375"/>
                    <a:pt x="525" y="306"/>
                  </a:cubicBezTo>
                  <a:cubicBezTo>
                    <a:pt x="548" y="238"/>
                    <a:pt x="525" y="169"/>
                    <a:pt x="502" y="101"/>
                  </a:cubicBezTo>
                  <a:cubicBezTo>
                    <a:pt x="457" y="55"/>
                    <a:pt x="388" y="9"/>
                    <a:pt x="342" y="9"/>
                  </a:cubicBezTo>
                  <a:cubicBezTo>
                    <a:pt x="324" y="3"/>
                    <a:pt x="306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4"/>
            <p:cNvSpPr/>
            <p:nvPr/>
          </p:nvSpPr>
          <p:spPr>
            <a:xfrm>
              <a:off x="7455830" y="4427369"/>
              <a:ext cx="49794" cy="32308"/>
            </a:xfrm>
            <a:custGeom>
              <a:rect b="b" l="l" r="r" t="t"/>
              <a:pathLst>
                <a:path extrusionOk="0" h="534" w="823">
                  <a:moveTo>
                    <a:pt x="224" y="0"/>
                  </a:moveTo>
                  <a:cubicBezTo>
                    <a:pt x="151" y="0"/>
                    <a:pt x="78" y="35"/>
                    <a:pt x="46" y="113"/>
                  </a:cubicBezTo>
                  <a:cubicBezTo>
                    <a:pt x="1" y="205"/>
                    <a:pt x="24" y="319"/>
                    <a:pt x="115" y="365"/>
                  </a:cubicBezTo>
                  <a:cubicBezTo>
                    <a:pt x="194" y="424"/>
                    <a:pt x="611" y="533"/>
                    <a:pt x="740" y="533"/>
                  </a:cubicBezTo>
                  <a:cubicBezTo>
                    <a:pt x="760" y="533"/>
                    <a:pt x="774" y="531"/>
                    <a:pt x="777" y="524"/>
                  </a:cubicBezTo>
                  <a:cubicBezTo>
                    <a:pt x="822" y="433"/>
                    <a:pt x="412" y="91"/>
                    <a:pt x="320" y="22"/>
                  </a:cubicBezTo>
                  <a:cubicBezTo>
                    <a:pt x="291" y="8"/>
                    <a:pt x="258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4"/>
            <p:cNvSpPr/>
            <p:nvPr/>
          </p:nvSpPr>
          <p:spPr>
            <a:xfrm>
              <a:off x="7451716" y="4423981"/>
              <a:ext cx="55299" cy="37875"/>
            </a:xfrm>
            <a:custGeom>
              <a:rect b="b" l="l" r="r" t="t"/>
              <a:pathLst>
                <a:path extrusionOk="0" h="626" w="914">
                  <a:moveTo>
                    <a:pt x="365" y="124"/>
                  </a:moveTo>
                  <a:cubicBezTo>
                    <a:pt x="457" y="192"/>
                    <a:pt x="754" y="443"/>
                    <a:pt x="799" y="535"/>
                  </a:cubicBezTo>
                  <a:cubicBezTo>
                    <a:pt x="685" y="535"/>
                    <a:pt x="297" y="421"/>
                    <a:pt x="206" y="375"/>
                  </a:cubicBezTo>
                  <a:cubicBezTo>
                    <a:pt x="137" y="352"/>
                    <a:pt x="114" y="261"/>
                    <a:pt x="160" y="192"/>
                  </a:cubicBezTo>
                  <a:cubicBezTo>
                    <a:pt x="183" y="147"/>
                    <a:pt x="229" y="124"/>
                    <a:pt x="297" y="124"/>
                  </a:cubicBezTo>
                  <a:close/>
                  <a:moveTo>
                    <a:pt x="292" y="0"/>
                  </a:moveTo>
                  <a:cubicBezTo>
                    <a:pt x="204" y="0"/>
                    <a:pt x="115" y="46"/>
                    <a:pt x="69" y="124"/>
                  </a:cubicBezTo>
                  <a:cubicBezTo>
                    <a:pt x="0" y="261"/>
                    <a:pt x="46" y="398"/>
                    <a:pt x="160" y="466"/>
                  </a:cubicBezTo>
                  <a:cubicBezTo>
                    <a:pt x="183" y="489"/>
                    <a:pt x="594" y="626"/>
                    <a:pt x="799" y="626"/>
                  </a:cubicBezTo>
                  <a:cubicBezTo>
                    <a:pt x="845" y="626"/>
                    <a:pt x="868" y="626"/>
                    <a:pt x="890" y="603"/>
                  </a:cubicBezTo>
                  <a:cubicBezTo>
                    <a:pt x="890" y="580"/>
                    <a:pt x="913" y="558"/>
                    <a:pt x="890" y="535"/>
                  </a:cubicBezTo>
                  <a:cubicBezTo>
                    <a:pt x="868" y="375"/>
                    <a:pt x="502" y="78"/>
                    <a:pt x="411" y="33"/>
                  </a:cubicBezTo>
                  <a:cubicBezTo>
                    <a:pt x="375" y="11"/>
                    <a:pt x="333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7580165" y="2829465"/>
              <a:ext cx="574532" cy="662926"/>
            </a:xfrm>
            <a:custGeom>
              <a:rect b="b" l="l" r="r" t="t"/>
              <a:pathLst>
                <a:path extrusionOk="0" h="10957" w="9496">
                  <a:moveTo>
                    <a:pt x="5524" y="1"/>
                  </a:moveTo>
                  <a:lnTo>
                    <a:pt x="0" y="206"/>
                  </a:lnTo>
                  <a:lnTo>
                    <a:pt x="0" y="10957"/>
                  </a:lnTo>
                  <a:lnTo>
                    <a:pt x="7761" y="10957"/>
                  </a:lnTo>
                  <a:lnTo>
                    <a:pt x="7327" y="5456"/>
                  </a:lnTo>
                  <a:lnTo>
                    <a:pt x="9495" y="5387"/>
                  </a:lnTo>
                  <a:lnTo>
                    <a:pt x="8742" y="2009"/>
                  </a:lnTo>
                  <a:cubicBezTo>
                    <a:pt x="8742" y="1963"/>
                    <a:pt x="8719" y="1918"/>
                    <a:pt x="8719" y="1872"/>
                  </a:cubicBezTo>
                  <a:cubicBezTo>
                    <a:pt x="8400" y="777"/>
                    <a:pt x="7373" y="23"/>
                    <a:pt x="6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7577382" y="2825351"/>
              <a:ext cx="581429" cy="669823"/>
            </a:xfrm>
            <a:custGeom>
              <a:rect b="b" l="l" r="r" t="t"/>
              <a:pathLst>
                <a:path extrusionOk="0" h="11071" w="9610">
                  <a:moveTo>
                    <a:pt x="5593" y="91"/>
                  </a:moveTo>
                  <a:lnTo>
                    <a:pt x="5615" y="114"/>
                  </a:lnTo>
                  <a:lnTo>
                    <a:pt x="6255" y="137"/>
                  </a:lnTo>
                  <a:cubicBezTo>
                    <a:pt x="7396" y="160"/>
                    <a:pt x="8400" y="913"/>
                    <a:pt x="8720" y="1963"/>
                  </a:cubicBezTo>
                  <a:cubicBezTo>
                    <a:pt x="8720" y="2009"/>
                    <a:pt x="8742" y="2054"/>
                    <a:pt x="8742" y="2100"/>
                  </a:cubicBezTo>
                  <a:lnTo>
                    <a:pt x="9473" y="5387"/>
                  </a:lnTo>
                  <a:lnTo>
                    <a:pt x="7373" y="5455"/>
                  </a:lnTo>
                  <a:cubicBezTo>
                    <a:pt x="7373" y="5455"/>
                    <a:pt x="7350" y="5478"/>
                    <a:pt x="7327" y="5478"/>
                  </a:cubicBezTo>
                  <a:cubicBezTo>
                    <a:pt x="7327" y="5501"/>
                    <a:pt x="7327" y="5501"/>
                    <a:pt x="7327" y="5524"/>
                  </a:cubicBezTo>
                  <a:lnTo>
                    <a:pt x="7761" y="10956"/>
                  </a:lnTo>
                  <a:lnTo>
                    <a:pt x="114" y="10956"/>
                  </a:lnTo>
                  <a:lnTo>
                    <a:pt x="114" y="342"/>
                  </a:lnTo>
                  <a:lnTo>
                    <a:pt x="5570" y="114"/>
                  </a:lnTo>
                  <a:lnTo>
                    <a:pt x="5593" y="114"/>
                  </a:lnTo>
                  <a:cubicBezTo>
                    <a:pt x="5593" y="91"/>
                    <a:pt x="5593" y="91"/>
                    <a:pt x="5593" y="91"/>
                  </a:cubicBezTo>
                  <a:close/>
                  <a:moveTo>
                    <a:pt x="5570" y="0"/>
                  </a:moveTo>
                  <a:cubicBezTo>
                    <a:pt x="5547" y="0"/>
                    <a:pt x="5547" y="23"/>
                    <a:pt x="5547" y="23"/>
                  </a:cubicBezTo>
                  <a:lnTo>
                    <a:pt x="46" y="228"/>
                  </a:lnTo>
                  <a:cubicBezTo>
                    <a:pt x="23" y="228"/>
                    <a:pt x="0" y="251"/>
                    <a:pt x="0" y="274"/>
                  </a:cubicBezTo>
                  <a:lnTo>
                    <a:pt x="0" y="11025"/>
                  </a:lnTo>
                  <a:cubicBezTo>
                    <a:pt x="0" y="11047"/>
                    <a:pt x="23" y="11070"/>
                    <a:pt x="46" y="11070"/>
                  </a:cubicBezTo>
                  <a:lnTo>
                    <a:pt x="7807" y="11070"/>
                  </a:lnTo>
                  <a:cubicBezTo>
                    <a:pt x="7829" y="11070"/>
                    <a:pt x="7829" y="11070"/>
                    <a:pt x="7852" y="11047"/>
                  </a:cubicBezTo>
                  <a:cubicBezTo>
                    <a:pt x="7852" y="11047"/>
                    <a:pt x="7852" y="11025"/>
                    <a:pt x="7852" y="11025"/>
                  </a:cubicBezTo>
                  <a:lnTo>
                    <a:pt x="7441" y="5569"/>
                  </a:lnTo>
                  <a:lnTo>
                    <a:pt x="9541" y="5501"/>
                  </a:lnTo>
                  <a:cubicBezTo>
                    <a:pt x="9564" y="5501"/>
                    <a:pt x="9564" y="5501"/>
                    <a:pt x="9587" y="5478"/>
                  </a:cubicBezTo>
                  <a:cubicBezTo>
                    <a:pt x="9587" y="5478"/>
                    <a:pt x="9610" y="5455"/>
                    <a:pt x="9587" y="5432"/>
                  </a:cubicBezTo>
                  <a:lnTo>
                    <a:pt x="8857" y="2077"/>
                  </a:lnTo>
                  <a:cubicBezTo>
                    <a:pt x="8834" y="2031"/>
                    <a:pt x="8834" y="1986"/>
                    <a:pt x="8811" y="1940"/>
                  </a:cubicBezTo>
                  <a:cubicBezTo>
                    <a:pt x="8491" y="822"/>
                    <a:pt x="7441" y="46"/>
                    <a:pt x="6277" y="23"/>
                  </a:cubicBezTo>
                  <a:lnTo>
                    <a:pt x="55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7604971" y="2392265"/>
              <a:ext cx="291501" cy="201110"/>
            </a:xfrm>
            <a:custGeom>
              <a:rect b="b" l="l" r="r" t="t"/>
              <a:pathLst>
                <a:path extrusionOk="0" h="3324" w="4818">
                  <a:moveTo>
                    <a:pt x="2082" y="0"/>
                  </a:moveTo>
                  <a:cubicBezTo>
                    <a:pt x="1519" y="0"/>
                    <a:pt x="1261" y="345"/>
                    <a:pt x="891" y="653"/>
                  </a:cubicBezTo>
                  <a:lnTo>
                    <a:pt x="777" y="653"/>
                  </a:lnTo>
                  <a:cubicBezTo>
                    <a:pt x="343" y="698"/>
                    <a:pt x="1" y="1087"/>
                    <a:pt x="47" y="1543"/>
                  </a:cubicBezTo>
                  <a:cubicBezTo>
                    <a:pt x="69" y="1726"/>
                    <a:pt x="138" y="1885"/>
                    <a:pt x="252" y="2000"/>
                  </a:cubicBezTo>
                  <a:cubicBezTo>
                    <a:pt x="275" y="2091"/>
                    <a:pt x="389" y="2159"/>
                    <a:pt x="526" y="2182"/>
                  </a:cubicBezTo>
                  <a:cubicBezTo>
                    <a:pt x="686" y="1726"/>
                    <a:pt x="1096" y="1406"/>
                    <a:pt x="1599" y="1406"/>
                  </a:cubicBezTo>
                  <a:lnTo>
                    <a:pt x="2763" y="1406"/>
                  </a:lnTo>
                  <a:cubicBezTo>
                    <a:pt x="3379" y="1406"/>
                    <a:pt x="3904" y="1931"/>
                    <a:pt x="3904" y="2570"/>
                  </a:cubicBezTo>
                  <a:lnTo>
                    <a:pt x="3904" y="3301"/>
                  </a:lnTo>
                  <a:lnTo>
                    <a:pt x="4269" y="3301"/>
                  </a:lnTo>
                  <a:cubicBezTo>
                    <a:pt x="4338" y="3301"/>
                    <a:pt x="4383" y="3323"/>
                    <a:pt x="4452" y="3323"/>
                  </a:cubicBezTo>
                  <a:lnTo>
                    <a:pt x="4703" y="2502"/>
                  </a:lnTo>
                  <a:cubicBezTo>
                    <a:pt x="4817" y="2182"/>
                    <a:pt x="4703" y="1840"/>
                    <a:pt x="4452" y="1634"/>
                  </a:cubicBezTo>
                  <a:cubicBezTo>
                    <a:pt x="4452" y="1475"/>
                    <a:pt x="4429" y="1292"/>
                    <a:pt x="4361" y="1155"/>
                  </a:cubicBezTo>
                  <a:cubicBezTo>
                    <a:pt x="4178" y="835"/>
                    <a:pt x="3767" y="698"/>
                    <a:pt x="3425" y="584"/>
                  </a:cubicBezTo>
                  <a:cubicBezTo>
                    <a:pt x="3379" y="584"/>
                    <a:pt x="3014" y="539"/>
                    <a:pt x="3014" y="516"/>
                  </a:cubicBezTo>
                  <a:cubicBezTo>
                    <a:pt x="2991" y="470"/>
                    <a:pt x="2968" y="447"/>
                    <a:pt x="2945" y="425"/>
                  </a:cubicBezTo>
                  <a:cubicBezTo>
                    <a:pt x="2808" y="196"/>
                    <a:pt x="2557" y="59"/>
                    <a:pt x="2283" y="14"/>
                  </a:cubicBezTo>
                  <a:cubicBezTo>
                    <a:pt x="2212" y="5"/>
                    <a:pt x="2145" y="0"/>
                    <a:pt x="20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7603640" y="2389300"/>
              <a:ext cx="295555" cy="208189"/>
            </a:xfrm>
            <a:custGeom>
              <a:rect b="b" l="l" r="r" t="t"/>
              <a:pathLst>
                <a:path extrusionOk="0" h="3441" w="4885">
                  <a:moveTo>
                    <a:pt x="2101" y="97"/>
                  </a:moveTo>
                  <a:cubicBezTo>
                    <a:pt x="2158" y="97"/>
                    <a:pt x="2218" y="101"/>
                    <a:pt x="2283" y="108"/>
                  </a:cubicBezTo>
                  <a:cubicBezTo>
                    <a:pt x="2556" y="154"/>
                    <a:pt x="2785" y="291"/>
                    <a:pt x="2922" y="496"/>
                  </a:cubicBezTo>
                  <a:cubicBezTo>
                    <a:pt x="2945" y="519"/>
                    <a:pt x="2967" y="542"/>
                    <a:pt x="2990" y="588"/>
                  </a:cubicBezTo>
                  <a:cubicBezTo>
                    <a:pt x="2990" y="633"/>
                    <a:pt x="3036" y="633"/>
                    <a:pt x="3310" y="679"/>
                  </a:cubicBezTo>
                  <a:cubicBezTo>
                    <a:pt x="3355" y="679"/>
                    <a:pt x="3424" y="702"/>
                    <a:pt x="3424" y="702"/>
                  </a:cubicBezTo>
                  <a:cubicBezTo>
                    <a:pt x="3812" y="793"/>
                    <a:pt x="4177" y="930"/>
                    <a:pt x="4337" y="1227"/>
                  </a:cubicBezTo>
                  <a:cubicBezTo>
                    <a:pt x="4383" y="1341"/>
                    <a:pt x="4428" y="1501"/>
                    <a:pt x="4428" y="1683"/>
                  </a:cubicBezTo>
                  <a:cubicBezTo>
                    <a:pt x="4428" y="1706"/>
                    <a:pt x="4428" y="1706"/>
                    <a:pt x="4451" y="1729"/>
                  </a:cubicBezTo>
                  <a:cubicBezTo>
                    <a:pt x="4679" y="1912"/>
                    <a:pt x="4771" y="2231"/>
                    <a:pt x="4679" y="2528"/>
                  </a:cubicBezTo>
                  <a:lnTo>
                    <a:pt x="4428" y="3327"/>
                  </a:lnTo>
                  <a:cubicBezTo>
                    <a:pt x="4383" y="3304"/>
                    <a:pt x="4337" y="3304"/>
                    <a:pt x="4291" y="3304"/>
                  </a:cubicBezTo>
                  <a:lnTo>
                    <a:pt x="3972" y="3304"/>
                  </a:lnTo>
                  <a:lnTo>
                    <a:pt x="3972" y="2619"/>
                  </a:lnTo>
                  <a:cubicBezTo>
                    <a:pt x="3972" y="1957"/>
                    <a:pt x="3447" y="1409"/>
                    <a:pt x="2785" y="1409"/>
                  </a:cubicBezTo>
                  <a:lnTo>
                    <a:pt x="1621" y="1409"/>
                  </a:lnTo>
                  <a:cubicBezTo>
                    <a:pt x="1141" y="1409"/>
                    <a:pt x="685" y="1706"/>
                    <a:pt x="502" y="2163"/>
                  </a:cubicBezTo>
                  <a:cubicBezTo>
                    <a:pt x="411" y="2140"/>
                    <a:pt x="342" y="2094"/>
                    <a:pt x="320" y="2049"/>
                  </a:cubicBezTo>
                  <a:cubicBezTo>
                    <a:pt x="320" y="2026"/>
                    <a:pt x="320" y="2026"/>
                    <a:pt x="320" y="2026"/>
                  </a:cubicBezTo>
                  <a:cubicBezTo>
                    <a:pt x="205" y="1889"/>
                    <a:pt x="137" y="1752"/>
                    <a:pt x="114" y="1592"/>
                  </a:cubicBezTo>
                  <a:cubicBezTo>
                    <a:pt x="91" y="1387"/>
                    <a:pt x="160" y="1181"/>
                    <a:pt x="297" y="1021"/>
                  </a:cubicBezTo>
                  <a:cubicBezTo>
                    <a:pt x="434" y="862"/>
                    <a:pt x="616" y="770"/>
                    <a:pt x="822" y="747"/>
                  </a:cubicBezTo>
                  <a:lnTo>
                    <a:pt x="913" y="747"/>
                  </a:lnTo>
                  <a:cubicBezTo>
                    <a:pt x="936" y="747"/>
                    <a:pt x="936" y="747"/>
                    <a:pt x="959" y="725"/>
                  </a:cubicBezTo>
                  <a:cubicBezTo>
                    <a:pt x="1004" y="679"/>
                    <a:pt x="1073" y="633"/>
                    <a:pt x="1118" y="588"/>
                  </a:cubicBezTo>
                  <a:cubicBezTo>
                    <a:pt x="1402" y="324"/>
                    <a:pt x="1650" y="97"/>
                    <a:pt x="2101" y="97"/>
                  </a:cubicBezTo>
                  <a:close/>
                  <a:moveTo>
                    <a:pt x="2087" y="0"/>
                  </a:moveTo>
                  <a:cubicBezTo>
                    <a:pt x="1609" y="0"/>
                    <a:pt x="1329" y="260"/>
                    <a:pt x="1050" y="519"/>
                  </a:cubicBezTo>
                  <a:cubicBezTo>
                    <a:pt x="1004" y="542"/>
                    <a:pt x="959" y="588"/>
                    <a:pt x="913" y="633"/>
                  </a:cubicBezTo>
                  <a:lnTo>
                    <a:pt x="799" y="633"/>
                  </a:lnTo>
                  <a:cubicBezTo>
                    <a:pt x="571" y="656"/>
                    <a:pt x="365" y="770"/>
                    <a:pt x="205" y="953"/>
                  </a:cubicBezTo>
                  <a:cubicBezTo>
                    <a:pt x="69" y="1136"/>
                    <a:pt x="0" y="1364"/>
                    <a:pt x="23" y="1592"/>
                  </a:cubicBezTo>
                  <a:cubicBezTo>
                    <a:pt x="23" y="1775"/>
                    <a:pt x="114" y="1957"/>
                    <a:pt x="228" y="2094"/>
                  </a:cubicBezTo>
                  <a:cubicBezTo>
                    <a:pt x="274" y="2185"/>
                    <a:pt x="365" y="2254"/>
                    <a:pt x="525" y="2277"/>
                  </a:cubicBezTo>
                  <a:cubicBezTo>
                    <a:pt x="571" y="2277"/>
                    <a:pt x="594" y="2277"/>
                    <a:pt x="594" y="2231"/>
                  </a:cubicBezTo>
                  <a:cubicBezTo>
                    <a:pt x="753" y="1820"/>
                    <a:pt x="1164" y="1524"/>
                    <a:pt x="1621" y="1524"/>
                  </a:cubicBezTo>
                  <a:lnTo>
                    <a:pt x="2785" y="1524"/>
                  </a:lnTo>
                  <a:cubicBezTo>
                    <a:pt x="3378" y="1524"/>
                    <a:pt x="3880" y="2003"/>
                    <a:pt x="3880" y="2619"/>
                  </a:cubicBezTo>
                  <a:lnTo>
                    <a:pt x="3880" y="3350"/>
                  </a:lnTo>
                  <a:cubicBezTo>
                    <a:pt x="3880" y="3395"/>
                    <a:pt x="3903" y="3418"/>
                    <a:pt x="3926" y="3418"/>
                  </a:cubicBezTo>
                  <a:lnTo>
                    <a:pt x="4291" y="3418"/>
                  </a:lnTo>
                  <a:cubicBezTo>
                    <a:pt x="4360" y="3418"/>
                    <a:pt x="4405" y="3418"/>
                    <a:pt x="4451" y="3441"/>
                  </a:cubicBezTo>
                  <a:lnTo>
                    <a:pt x="4474" y="3441"/>
                  </a:lnTo>
                  <a:cubicBezTo>
                    <a:pt x="4497" y="3441"/>
                    <a:pt x="4519" y="3418"/>
                    <a:pt x="4519" y="3395"/>
                  </a:cubicBezTo>
                  <a:lnTo>
                    <a:pt x="4771" y="2574"/>
                  </a:lnTo>
                  <a:cubicBezTo>
                    <a:pt x="4885" y="2231"/>
                    <a:pt x="4793" y="1866"/>
                    <a:pt x="4519" y="1661"/>
                  </a:cubicBezTo>
                  <a:cubicBezTo>
                    <a:pt x="4519" y="1524"/>
                    <a:pt x="4497" y="1341"/>
                    <a:pt x="4428" y="1181"/>
                  </a:cubicBezTo>
                  <a:cubicBezTo>
                    <a:pt x="4246" y="862"/>
                    <a:pt x="3858" y="702"/>
                    <a:pt x="3470" y="588"/>
                  </a:cubicBezTo>
                  <a:cubicBezTo>
                    <a:pt x="3447" y="588"/>
                    <a:pt x="3401" y="588"/>
                    <a:pt x="3333" y="565"/>
                  </a:cubicBezTo>
                  <a:cubicBezTo>
                    <a:pt x="3264" y="565"/>
                    <a:pt x="3104" y="542"/>
                    <a:pt x="3081" y="519"/>
                  </a:cubicBezTo>
                  <a:cubicBezTo>
                    <a:pt x="3059" y="496"/>
                    <a:pt x="3036" y="451"/>
                    <a:pt x="3013" y="428"/>
                  </a:cubicBezTo>
                  <a:cubicBezTo>
                    <a:pt x="2853" y="200"/>
                    <a:pt x="2602" y="63"/>
                    <a:pt x="2305" y="17"/>
                  </a:cubicBezTo>
                  <a:cubicBezTo>
                    <a:pt x="2228" y="6"/>
                    <a:pt x="2155" y="0"/>
                    <a:pt x="2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7632621" y="2477333"/>
              <a:ext cx="273471" cy="431080"/>
            </a:xfrm>
            <a:custGeom>
              <a:rect b="b" l="l" r="r" t="t"/>
              <a:pathLst>
                <a:path extrusionOk="0" h="7125" w="4520">
                  <a:moveTo>
                    <a:pt x="1142" y="0"/>
                  </a:moveTo>
                  <a:cubicBezTo>
                    <a:pt x="639" y="0"/>
                    <a:pt x="229" y="320"/>
                    <a:pt x="69" y="776"/>
                  </a:cubicBezTo>
                  <a:cubicBezTo>
                    <a:pt x="23" y="890"/>
                    <a:pt x="0" y="1027"/>
                    <a:pt x="0" y="1164"/>
                  </a:cubicBezTo>
                  <a:lnTo>
                    <a:pt x="0" y="3926"/>
                  </a:lnTo>
                  <a:cubicBezTo>
                    <a:pt x="0" y="4542"/>
                    <a:pt x="503" y="5067"/>
                    <a:pt x="1119" y="5067"/>
                  </a:cubicBezTo>
                  <a:lnTo>
                    <a:pt x="1187" y="5957"/>
                  </a:lnTo>
                  <a:cubicBezTo>
                    <a:pt x="1253" y="6614"/>
                    <a:pt x="1802" y="7124"/>
                    <a:pt x="2451" y="7124"/>
                  </a:cubicBezTo>
                  <a:cubicBezTo>
                    <a:pt x="2479" y="7124"/>
                    <a:pt x="2506" y="7123"/>
                    <a:pt x="2534" y="7122"/>
                  </a:cubicBezTo>
                  <a:lnTo>
                    <a:pt x="2671" y="7099"/>
                  </a:lnTo>
                  <a:cubicBezTo>
                    <a:pt x="3356" y="7053"/>
                    <a:pt x="3881" y="6437"/>
                    <a:pt x="3812" y="5752"/>
                  </a:cubicBezTo>
                  <a:lnTo>
                    <a:pt x="3630" y="3378"/>
                  </a:lnTo>
                  <a:lnTo>
                    <a:pt x="3812" y="3378"/>
                  </a:lnTo>
                  <a:cubicBezTo>
                    <a:pt x="4200" y="3378"/>
                    <a:pt x="4520" y="3059"/>
                    <a:pt x="4520" y="2671"/>
                  </a:cubicBezTo>
                  <a:lnTo>
                    <a:pt x="4520" y="2602"/>
                  </a:lnTo>
                  <a:cubicBezTo>
                    <a:pt x="4520" y="2283"/>
                    <a:pt x="4292" y="2009"/>
                    <a:pt x="3995" y="1917"/>
                  </a:cubicBezTo>
                  <a:cubicBezTo>
                    <a:pt x="3926" y="1917"/>
                    <a:pt x="3881" y="1895"/>
                    <a:pt x="3812" y="1895"/>
                  </a:cubicBezTo>
                  <a:lnTo>
                    <a:pt x="3447" y="1895"/>
                  </a:lnTo>
                  <a:lnTo>
                    <a:pt x="3447" y="1164"/>
                  </a:lnTo>
                  <a:cubicBezTo>
                    <a:pt x="3447" y="525"/>
                    <a:pt x="2922" y="0"/>
                    <a:pt x="23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7628446" y="2474550"/>
              <a:ext cx="281821" cy="436465"/>
            </a:xfrm>
            <a:custGeom>
              <a:rect b="b" l="l" r="r" t="t"/>
              <a:pathLst>
                <a:path extrusionOk="0" h="7214" w="4658">
                  <a:moveTo>
                    <a:pt x="2375" y="115"/>
                  </a:moveTo>
                  <a:cubicBezTo>
                    <a:pt x="2968" y="115"/>
                    <a:pt x="3470" y="594"/>
                    <a:pt x="3470" y="1210"/>
                  </a:cubicBezTo>
                  <a:lnTo>
                    <a:pt x="3470" y="2009"/>
                  </a:lnTo>
                  <a:lnTo>
                    <a:pt x="3881" y="2009"/>
                  </a:lnTo>
                  <a:cubicBezTo>
                    <a:pt x="3950" y="2009"/>
                    <a:pt x="3995" y="2009"/>
                    <a:pt x="4041" y="2032"/>
                  </a:cubicBezTo>
                  <a:cubicBezTo>
                    <a:pt x="4338" y="2100"/>
                    <a:pt x="4543" y="2351"/>
                    <a:pt x="4543" y="2648"/>
                  </a:cubicBezTo>
                  <a:lnTo>
                    <a:pt x="4543" y="2717"/>
                  </a:lnTo>
                  <a:cubicBezTo>
                    <a:pt x="4543" y="3082"/>
                    <a:pt x="4246" y="3379"/>
                    <a:pt x="3881" y="3379"/>
                  </a:cubicBezTo>
                  <a:lnTo>
                    <a:pt x="3630" y="3379"/>
                  </a:lnTo>
                  <a:lnTo>
                    <a:pt x="3836" y="5798"/>
                  </a:lnTo>
                  <a:cubicBezTo>
                    <a:pt x="3858" y="6118"/>
                    <a:pt x="3767" y="6437"/>
                    <a:pt x="3562" y="6665"/>
                  </a:cubicBezTo>
                  <a:cubicBezTo>
                    <a:pt x="3333" y="6916"/>
                    <a:pt x="3060" y="7076"/>
                    <a:pt x="2740" y="7099"/>
                  </a:cubicBezTo>
                  <a:lnTo>
                    <a:pt x="2603" y="7099"/>
                  </a:lnTo>
                  <a:cubicBezTo>
                    <a:pt x="2574" y="7101"/>
                    <a:pt x="2545" y="7102"/>
                    <a:pt x="2516" y="7102"/>
                  </a:cubicBezTo>
                  <a:cubicBezTo>
                    <a:pt x="1892" y="7102"/>
                    <a:pt x="1368" y="6636"/>
                    <a:pt x="1325" y="6003"/>
                  </a:cubicBezTo>
                  <a:lnTo>
                    <a:pt x="1233" y="5068"/>
                  </a:lnTo>
                  <a:lnTo>
                    <a:pt x="1188" y="5068"/>
                  </a:lnTo>
                  <a:cubicBezTo>
                    <a:pt x="594" y="5045"/>
                    <a:pt x="115" y="4565"/>
                    <a:pt x="115" y="3972"/>
                  </a:cubicBezTo>
                  <a:lnTo>
                    <a:pt x="115" y="1210"/>
                  </a:lnTo>
                  <a:cubicBezTo>
                    <a:pt x="115" y="1073"/>
                    <a:pt x="138" y="959"/>
                    <a:pt x="184" y="822"/>
                  </a:cubicBezTo>
                  <a:cubicBezTo>
                    <a:pt x="343" y="411"/>
                    <a:pt x="754" y="115"/>
                    <a:pt x="1211" y="115"/>
                  </a:cubicBezTo>
                  <a:close/>
                  <a:moveTo>
                    <a:pt x="1211" y="0"/>
                  </a:moveTo>
                  <a:cubicBezTo>
                    <a:pt x="708" y="0"/>
                    <a:pt x="252" y="320"/>
                    <a:pt x="92" y="799"/>
                  </a:cubicBezTo>
                  <a:cubicBezTo>
                    <a:pt x="24" y="936"/>
                    <a:pt x="1" y="1073"/>
                    <a:pt x="1" y="1210"/>
                  </a:cubicBezTo>
                  <a:lnTo>
                    <a:pt x="1" y="3972"/>
                  </a:lnTo>
                  <a:cubicBezTo>
                    <a:pt x="1" y="4611"/>
                    <a:pt x="503" y="5136"/>
                    <a:pt x="1142" y="5159"/>
                  </a:cubicBezTo>
                  <a:lnTo>
                    <a:pt x="1211" y="6003"/>
                  </a:lnTo>
                  <a:cubicBezTo>
                    <a:pt x="1256" y="6688"/>
                    <a:pt x="1850" y="7213"/>
                    <a:pt x="2512" y="7213"/>
                  </a:cubicBezTo>
                  <a:lnTo>
                    <a:pt x="2626" y="7213"/>
                  </a:lnTo>
                  <a:lnTo>
                    <a:pt x="2740" y="7190"/>
                  </a:lnTo>
                  <a:cubicBezTo>
                    <a:pt x="3082" y="7168"/>
                    <a:pt x="3402" y="7008"/>
                    <a:pt x="3630" y="6734"/>
                  </a:cubicBezTo>
                  <a:cubicBezTo>
                    <a:pt x="3858" y="6483"/>
                    <a:pt x="3973" y="6140"/>
                    <a:pt x="3950" y="5798"/>
                  </a:cubicBezTo>
                  <a:lnTo>
                    <a:pt x="3744" y="3493"/>
                  </a:lnTo>
                  <a:lnTo>
                    <a:pt x="3881" y="3493"/>
                  </a:lnTo>
                  <a:cubicBezTo>
                    <a:pt x="4315" y="3493"/>
                    <a:pt x="4657" y="3150"/>
                    <a:pt x="4657" y="2717"/>
                  </a:cubicBezTo>
                  <a:lnTo>
                    <a:pt x="4657" y="2648"/>
                  </a:lnTo>
                  <a:cubicBezTo>
                    <a:pt x="4657" y="2306"/>
                    <a:pt x="4406" y="2009"/>
                    <a:pt x="4064" y="1918"/>
                  </a:cubicBezTo>
                  <a:cubicBezTo>
                    <a:pt x="4018" y="1895"/>
                    <a:pt x="3950" y="1895"/>
                    <a:pt x="3881" y="1895"/>
                  </a:cubicBezTo>
                  <a:lnTo>
                    <a:pt x="3562" y="1895"/>
                  </a:lnTo>
                  <a:lnTo>
                    <a:pt x="3562" y="1210"/>
                  </a:lnTo>
                  <a:cubicBezTo>
                    <a:pt x="3562" y="548"/>
                    <a:pt x="3037" y="0"/>
                    <a:pt x="23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7853579" y="2623692"/>
              <a:ext cx="16638" cy="26319"/>
            </a:xfrm>
            <a:custGeom>
              <a:rect b="b" l="l" r="r" t="t"/>
              <a:pathLst>
                <a:path extrusionOk="0" h="435" w="275">
                  <a:moveTo>
                    <a:pt x="274" y="1"/>
                  </a:moveTo>
                  <a:lnTo>
                    <a:pt x="0" y="297"/>
                  </a:lnTo>
                  <a:lnTo>
                    <a:pt x="252" y="434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4"/>
            <p:cNvSpPr/>
            <p:nvPr/>
          </p:nvSpPr>
          <p:spPr>
            <a:xfrm>
              <a:off x="7850796" y="2619880"/>
              <a:ext cx="22144" cy="34244"/>
            </a:xfrm>
            <a:custGeom>
              <a:rect b="b" l="l" r="r" t="t"/>
              <a:pathLst>
                <a:path extrusionOk="0" h="566" w="366">
                  <a:moveTo>
                    <a:pt x="309" y="1"/>
                  </a:moveTo>
                  <a:cubicBezTo>
                    <a:pt x="298" y="1"/>
                    <a:pt x="286" y="6"/>
                    <a:pt x="275" y="18"/>
                  </a:cubicBezTo>
                  <a:lnTo>
                    <a:pt x="1" y="315"/>
                  </a:lnTo>
                  <a:cubicBezTo>
                    <a:pt x="1" y="315"/>
                    <a:pt x="1" y="337"/>
                    <a:pt x="1" y="360"/>
                  </a:cubicBezTo>
                  <a:cubicBezTo>
                    <a:pt x="1" y="360"/>
                    <a:pt x="1" y="383"/>
                    <a:pt x="24" y="383"/>
                  </a:cubicBezTo>
                  <a:lnTo>
                    <a:pt x="275" y="543"/>
                  </a:lnTo>
                  <a:cubicBezTo>
                    <a:pt x="275" y="566"/>
                    <a:pt x="275" y="566"/>
                    <a:pt x="298" y="566"/>
                  </a:cubicBezTo>
                  <a:cubicBezTo>
                    <a:pt x="320" y="566"/>
                    <a:pt x="320" y="543"/>
                    <a:pt x="343" y="543"/>
                  </a:cubicBezTo>
                  <a:cubicBezTo>
                    <a:pt x="343" y="520"/>
                    <a:pt x="343" y="474"/>
                    <a:pt x="320" y="452"/>
                  </a:cubicBezTo>
                  <a:lnTo>
                    <a:pt x="138" y="337"/>
                  </a:lnTo>
                  <a:lnTo>
                    <a:pt x="343" y="86"/>
                  </a:lnTo>
                  <a:cubicBezTo>
                    <a:pt x="366" y="64"/>
                    <a:pt x="366" y="41"/>
                    <a:pt x="343" y="18"/>
                  </a:cubicBezTo>
                  <a:cubicBezTo>
                    <a:pt x="332" y="6"/>
                    <a:pt x="320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4"/>
            <p:cNvSpPr/>
            <p:nvPr/>
          </p:nvSpPr>
          <p:spPr>
            <a:xfrm>
              <a:off x="7685078" y="2597433"/>
              <a:ext cx="27710" cy="59474"/>
            </a:xfrm>
            <a:custGeom>
              <a:rect b="b" l="l" r="r" t="t"/>
              <a:pathLst>
                <a:path extrusionOk="0" h="983" w="458">
                  <a:moveTo>
                    <a:pt x="138" y="1"/>
                  </a:moveTo>
                  <a:lnTo>
                    <a:pt x="24" y="708"/>
                  </a:lnTo>
                  <a:cubicBezTo>
                    <a:pt x="1" y="845"/>
                    <a:pt x="115" y="982"/>
                    <a:pt x="252" y="982"/>
                  </a:cubicBezTo>
                  <a:lnTo>
                    <a:pt x="457" y="982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4"/>
            <p:cNvSpPr/>
            <p:nvPr/>
          </p:nvSpPr>
          <p:spPr>
            <a:xfrm>
              <a:off x="7682355" y="2594710"/>
              <a:ext cx="33155" cy="66311"/>
            </a:xfrm>
            <a:custGeom>
              <a:rect b="b" l="l" r="r" t="t"/>
              <a:pathLst>
                <a:path extrusionOk="0" h="1096" w="548">
                  <a:moveTo>
                    <a:pt x="206" y="0"/>
                  </a:moveTo>
                  <a:cubicBezTo>
                    <a:pt x="183" y="0"/>
                    <a:pt x="137" y="23"/>
                    <a:pt x="137" y="46"/>
                  </a:cubicBezTo>
                  <a:lnTo>
                    <a:pt x="23" y="753"/>
                  </a:lnTo>
                  <a:cubicBezTo>
                    <a:pt x="0" y="822"/>
                    <a:pt x="23" y="913"/>
                    <a:pt x="91" y="982"/>
                  </a:cubicBezTo>
                  <a:cubicBezTo>
                    <a:pt x="137" y="1050"/>
                    <a:pt x="228" y="1096"/>
                    <a:pt x="297" y="1096"/>
                  </a:cubicBezTo>
                  <a:lnTo>
                    <a:pt x="502" y="1096"/>
                  </a:lnTo>
                  <a:cubicBezTo>
                    <a:pt x="525" y="1096"/>
                    <a:pt x="548" y="1073"/>
                    <a:pt x="548" y="1027"/>
                  </a:cubicBezTo>
                  <a:cubicBezTo>
                    <a:pt x="548" y="1005"/>
                    <a:pt x="525" y="982"/>
                    <a:pt x="502" y="982"/>
                  </a:cubicBezTo>
                  <a:lnTo>
                    <a:pt x="297" y="982"/>
                  </a:lnTo>
                  <a:cubicBezTo>
                    <a:pt x="251" y="982"/>
                    <a:pt x="206" y="959"/>
                    <a:pt x="160" y="913"/>
                  </a:cubicBezTo>
                  <a:cubicBezTo>
                    <a:pt x="137" y="868"/>
                    <a:pt x="114" y="822"/>
                    <a:pt x="114" y="753"/>
                  </a:cubicBezTo>
                  <a:lnTo>
                    <a:pt x="251" y="69"/>
                  </a:lnTo>
                  <a:cubicBezTo>
                    <a:pt x="251" y="46"/>
                    <a:pt x="228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4"/>
            <p:cNvSpPr/>
            <p:nvPr/>
          </p:nvSpPr>
          <p:spPr>
            <a:xfrm>
              <a:off x="7653313" y="2615161"/>
              <a:ext cx="18030" cy="17243"/>
            </a:xfrm>
            <a:custGeom>
              <a:rect b="b" l="l" r="r" t="t"/>
              <a:pathLst>
                <a:path extrusionOk="0" h="285" w="298">
                  <a:moveTo>
                    <a:pt x="148" y="0"/>
                  </a:moveTo>
                  <a:cubicBezTo>
                    <a:pt x="75" y="0"/>
                    <a:pt x="21" y="59"/>
                    <a:pt x="1" y="119"/>
                  </a:cubicBezTo>
                  <a:cubicBezTo>
                    <a:pt x="1" y="210"/>
                    <a:pt x="46" y="279"/>
                    <a:pt x="115" y="279"/>
                  </a:cubicBezTo>
                  <a:cubicBezTo>
                    <a:pt x="131" y="282"/>
                    <a:pt x="146" y="284"/>
                    <a:pt x="160" y="284"/>
                  </a:cubicBezTo>
                  <a:cubicBezTo>
                    <a:pt x="228" y="284"/>
                    <a:pt x="279" y="240"/>
                    <a:pt x="297" y="164"/>
                  </a:cubicBezTo>
                  <a:cubicBezTo>
                    <a:pt x="297" y="96"/>
                    <a:pt x="252" y="27"/>
                    <a:pt x="183" y="5"/>
                  </a:cubicBezTo>
                  <a:cubicBezTo>
                    <a:pt x="171" y="2"/>
                    <a:pt x="159" y="0"/>
                    <a:pt x="1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4"/>
            <p:cNvSpPr/>
            <p:nvPr/>
          </p:nvSpPr>
          <p:spPr>
            <a:xfrm>
              <a:off x="7707161" y="2732598"/>
              <a:ext cx="23535" cy="9559"/>
            </a:xfrm>
            <a:custGeom>
              <a:rect b="b" l="l" r="r" t="t"/>
              <a:pathLst>
                <a:path extrusionOk="0" h="158" w="389">
                  <a:moveTo>
                    <a:pt x="158" y="1"/>
                  </a:moveTo>
                  <a:cubicBezTo>
                    <a:pt x="82" y="1"/>
                    <a:pt x="24" y="27"/>
                    <a:pt x="24" y="27"/>
                  </a:cubicBezTo>
                  <a:cubicBezTo>
                    <a:pt x="1" y="49"/>
                    <a:pt x="1" y="72"/>
                    <a:pt x="1" y="72"/>
                  </a:cubicBezTo>
                  <a:cubicBezTo>
                    <a:pt x="1" y="95"/>
                    <a:pt x="24" y="95"/>
                    <a:pt x="24" y="95"/>
                  </a:cubicBezTo>
                  <a:lnTo>
                    <a:pt x="47" y="95"/>
                  </a:lnTo>
                  <a:cubicBezTo>
                    <a:pt x="47" y="95"/>
                    <a:pt x="94" y="75"/>
                    <a:pt x="156" y="75"/>
                  </a:cubicBezTo>
                  <a:cubicBezTo>
                    <a:pt x="207" y="75"/>
                    <a:pt x="269" y="89"/>
                    <a:pt x="321" y="141"/>
                  </a:cubicBezTo>
                  <a:cubicBezTo>
                    <a:pt x="332" y="152"/>
                    <a:pt x="343" y="158"/>
                    <a:pt x="352" y="158"/>
                  </a:cubicBezTo>
                  <a:cubicBezTo>
                    <a:pt x="360" y="158"/>
                    <a:pt x="366" y="152"/>
                    <a:pt x="366" y="141"/>
                  </a:cubicBezTo>
                  <a:cubicBezTo>
                    <a:pt x="389" y="141"/>
                    <a:pt x="389" y="118"/>
                    <a:pt x="366" y="95"/>
                  </a:cubicBezTo>
                  <a:cubicBezTo>
                    <a:pt x="302" y="20"/>
                    <a:pt x="223" y="1"/>
                    <a:pt x="158" y="1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4"/>
            <p:cNvSpPr/>
            <p:nvPr/>
          </p:nvSpPr>
          <p:spPr>
            <a:xfrm>
              <a:off x="7703047" y="2730057"/>
              <a:ext cx="30433" cy="15247"/>
            </a:xfrm>
            <a:custGeom>
              <a:rect b="b" l="l" r="r" t="t"/>
              <a:pathLst>
                <a:path extrusionOk="0" h="252" w="503">
                  <a:moveTo>
                    <a:pt x="206" y="0"/>
                  </a:moveTo>
                  <a:cubicBezTo>
                    <a:pt x="126" y="0"/>
                    <a:pt x="69" y="23"/>
                    <a:pt x="69" y="23"/>
                  </a:cubicBezTo>
                  <a:cubicBezTo>
                    <a:pt x="23" y="46"/>
                    <a:pt x="0" y="91"/>
                    <a:pt x="23" y="137"/>
                  </a:cubicBezTo>
                  <a:cubicBezTo>
                    <a:pt x="23" y="160"/>
                    <a:pt x="46" y="183"/>
                    <a:pt x="69" y="183"/>
                  </a:cubicBezTo>
                  <a:lnTo>
                    <a:pt x="137" y="183"/>
                  </a:lnTo>
                  <a:cubicBezTo>
                    <a:pt x="137" y="183"/>
                    <a:pt x="178" y="162"/>
                    <a:pt x="230" y="162"/>
                  </a:cubicBezTo>
                  <a:cubicBezTo>
                    <a:pt x="273" y="162"/>
                    <a:pt x="324" y="176"/>
                    <a:pt x="366" y="228"/>
                  </a:cubicBezTo>
                  <a:cubicBezTo>
                    <a:pt x="366" y="228"/>
                    <a:pt x="389" y="251"/>
                    <a:pt x="411" y="251"/>
                  </a:cubicBezTo>
                  <a:cubicBezTo>
                    <a:pt x="434" y="251"/>
                    <a:pt x="457" y="251"/>
                    <a:pt x="480" y="228"/>
                  </a:cubicBezTo>
                  <a:cubicBezTo>
                    <a:pt x="480" y="206"/>
                    <a:pt x="503" y="183"/>
                    <a:pt x="503" y="160"/>
                  </a:cubicBezTo>
                  <a:cubicBezTo>
                    <a:pt x="503" y="137"/>
                    <a:pt x="480" y="114"/>
                    <a:pt x="480" y="114"/>
                  </a:cubicBezTo>
                  <a:cubicBezTo>
                    <a:pt x="389" y="23"/>
                    <a:pt x="286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7716842" y="2562038"/>
              <a:ext cx="71877" cy="30554"/>
            </a:xfrm>
            <a:custGeom>
              <a:rect b="b" l="l" r="r" t="t"/>
              <a:pathLst>
                <a:path extrusionOk="0" h="505" w="1188">
                  <a:moveTo>
                    <a:pt x="482" y="1"/>
                  </a:moveTo>
                  <a:cubicBezTo>
                    <a:pt x="304" y="1"/>
                    <a:pt x="163" y="58"/>
                    <a:pt x="92" y="129"/>
                  </a:cubicBezTo>
                  <a:cubicBezTo>
                    <a:pt x="1" y="221"/>
                    <a:pt x="1" y="312"/>
                    <a:pt x="69" y="335"/>
                  </a:cubicBezTo>
                  <a:cubicBezTo>
                    <a:pt x="138" y="380"/>
                    <a:pt x="229" y="380"/>
                    <a:pt x="320" y="403"/>
                  </a:cubicBezTo>
                  <a:cubicBezTo>
                    <a:pt x="412" y="403"/>
                    <a:pt x="503" y="426"/>
                    <a:pt x="571" y="426"/>
                  </a:cubicBezTo>
                  <a:cubicBezTo>
                    <a:pt x="640" y="449"/>
                    <a:pt x="731" y="472"/>
                    <a:pt x="822" y="472"/>
                  </a:cubicBezTo>
                  <a:cubicBezTo>
                    <a:pt x="887" y="488"/>
                    <a:pt x="952" y="504"/>
                    <a:pt x="1008" y="504"/>
                  </a:cubicBezTo>
                  <a:cubicBezTo>
                    <a:pt x="1031" y="504"/>
                    <a:pt x="1053" y="501"/>
                    <a:pt x="1074" y="495"/>
                  </a:cubicBezTo>
                  <a:cubicBezTo>
                    <a:pt x="1142" y="495"/>
                    <a:pt x="1188" y="403"/>
                    <a:pt x="1142" y="289"/>
                  </a:cubicBezTo>
                  <a:cubicBezTo>
                    <a:pt x="1074" y="198"/>
                    <a:pt x="914" y="61"/>
                    <a:pt x="640" y="15"/>
                  </a:cubicBezTo>
                  <a:cubicBezTo>
                    <a:pt x="585" y="5"/>
                    <a:pt x="532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7628446" y="2569480"/>
              <a:ext cx="49794" cy="23898"/>
            </a:xfrm>
            <a:custGeom>
              <a:rect b="b" l="l" r="r" t="t"/>
              <a:pathLst>
                <a:path extrusionOk="0" h="395" w="823">
                  <a:moveTo>
                    <a:pt x="459" y="0"/>
                  </a:moveTo>
                  <a:cubicBezTo>
                    <a:pt x="429" y="0"/>
                    <a:pt x="398" y="2"/>
                    <a:pt x="366" y="6"/>
                  </a:cubicBezTo>
                  <a:cubicBezTo>
                    <a:pt x="206" y="29"/>
                    <a:pt x="69" y="143"/>
                    <a:pt x="47" y="235"/>
                  </a:cubicBezTo>
                  <a:cubicBezTo>
                    <a:pt x="1" y="303"/>
                    <a:pt x="24" y="372"/>
                    <a:pt x="92" y="394"/>
                  </a:cubicBezTo>
                  <a:cubicBezTo>
                    <a:pt x="138" y="394"/>
                    <a:pt x="206" y="394"/>
                    <a:pt x="252" y="372"/>
                  </a:cubicBezTo>
                  <a:cubicBezTo>
                    <a:pt x="320" y="349"/>
                    <a:pt x="389" y="349"/>
                    <a:pt x="435" y="326"/>
                  </a:cubicBezTo>
                  <a:cubicBezTo>
                    <a:pt x="480" y="326"/>
                    <a:pt x="549" y="326"/>
                    <a:pt x="617" y="303"/>
                  </a:cubicBezTo>
                  <a:cubicBezTo>
                    <a:pt x="663" y="303"/>
                    <a:pt x="731" y="303"/>
                    <a:pt x="777" y="257"/>
                  </a:cubicBezTo>
                  <a:cubicBezTo>
                    <a:pt x="823" y="235"/>
                    <a:pt x="823" y="166"/>
                    <a:pt x="754" y="98"/>
                  </a:cubicBezTo>
                  <a:cubicBezTo>
                    <a:pt x="698" y="41"/>
                    <a:pt x="595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7729306" y="2615403"/>
              <a:ext cx="19361" cy="19421"/>
            </a:xfrm>
            <a:custGeom>
              <a:rect b="b" l="l" r="r" t="t"/>
              <a:pathLst>
                <a:path extrusionOk="0" h="321" w="320">
                  <a:moveTo>
                    <a:pt x="160" y="1"/>
                  </a:moveTo>
                  <a:cubicBezTo>
                    <a:pt x="69" y="1"/>
                    <a:pt x="0" y="92"/>
                    <a:pt x="0" y="160"/>
                  </a:cubicBezTo>
                  <a:cubicBezTo>
                    <a:pt x="23" y="252"/>
                    <a:pt x="91" y="320"/>
                    <a:pt x="183" y="320"/>
                  </a:cubicBezTo>
                  <a:cubicBezTo>
                    <a:pt x="274" y="297"/>
                    <a:pt x="320" y="229"/>
                    <a:pt x="320" y="138"/>
                  </a:cubicBezTo>
                  <a:cubicBezTo>
                    <a:pt x="320" y="46"/>
                    <a:pt x="251" y="1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7732028" y="2632646"/>
              <a:ext cx="16638" cy="3509"/>
            </a:xfrm>
            <a:custGeom>
              <a:rect b="b" l="l" r="r" t="t"/>
              <a:pathLst>
                <a:path extrusionOk="0" h="58" w="275">
                  <a:moveTo>
                    <a:pt x="151" y="1"/>
                  </a:moveTo>
                  <a:cubicBezTo>
                    <a:pt x="106" y="1"/>
                    <a:pt x="53" y="14"/>
                    <a:pt x="1" y="58"/>
                  </a:cubicBezTo>
                  <a:lnTo>
                    <a:pt x="275" y="35"/>
                  </a:lnTo>
                  <a:cubicBezTo>
                    <a:pt x="275" y="35"/>
                    <a:pt x="223" y="1"/>
                    <a:pt x="151" y="1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7729306" y="2629016"/>
              <a:ext cx="23535" cy="9922"/>
            </a:xfrm>
            <a:custGeom>
              <a:rect b="b" l="l" r="r" t="t"/>
              <a:pathLst>
                <a:path extrusionOk="0" h="164" w="389">
                  <a:moveTo>
                    <a:pt x="207" y="1"/>
                  </a:moveTo>
                  <a:cubicBezTo>
                    <a:pt x="150" y="1"/>
                    <a:pt x="87" y="19"/>
                    <a:pt x="23" y="72"/>
                  </a:cubicBezTo>
                  <a:cubicBezTo>
                    <a:pt x="0" y="95"/>
                    <a:pt x="0" y="118"/>
                    <a:pt x="0" y="141"/>
                  </a:cubicBezTo>
                  <a:cubicBezTo>
                    <a:pt x="23" y="164"/>
                    <a:pt x="46" y="164"/>
                    <a:pt x="46" y="164"/>
                  </a:cubicBezTo>
                  <a:lnTo>
                    <a:pt x="91" y="164"/>
                  </a:lnTo>
                  <a:cubicBezTo>
                    <a:pt x="128" y="127"/>
                    <a:pt x="168" y="116"/>
                    <a:pt x="203" y="116"/>
                  </a:cubicBezTo>
                  <a:cubicBezTo>
                    <a:pt x="256" y="116"/>
                    <a:pt x="297" y="141"/>
                    <a:pt x="297" y="141"/>
                  </a:cubicBezTo>
                  <a:cubicBezTo>
                    <a:pt x="304" y="147"/>
                    <a:pt x="312" y="150"/>
                    <a:pt x="321" y="150"/>
                  </a:cubicBezTo>
                  <a:cubicBezTo>
                    <a:pt x="343" y="150"/>
                    <a:pt x="365" y="134"/>
                    <a:pt x="365" y="118"/>
                  </a:cubicBezTo>
                  <a:cubicBezTo>
                    <a:pt x="388" y="95"/>
                    <a:pt x="388" y="72"/>
                    <a:pt x="365" y="50"/>
                  </a:cubicBezTo>
                  <a:cubicBezTo>
                    <a:pt x="329" y="25"/>
                    <a:pt x="273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7654705" y="2632888"/>
              <a:ext cx="13855" cy="1936"/>
            </a:xfrm>
            <a:custGeom>
              <a:rect b="b" l="l" r="r" t="t"/>
              <a:pathLst>
                <a:path extrusionOk="0" h="32" w="229">
                  <a:moveTo>
                    <a:pt x="110" y="1"/>
                  </a:moveTo>
                  <a:cubicBezTo>
                    <a:pt x="77" y="1"/>
                    <a:pt x="39" y="8"/>
                    <a:pt x="1" y="31"/>
                  </a:cubicBezTo>
                  <a:lnTo>
                    <a:pt x="229" y="31"/>
                  </a:lnTo>
                  <a:cubicBezTo>
                    <a:pt x="229" y="31"/>
                    <a:pt x="178" y="1"/>
                    <a:pt x="110" y="1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7650591" y="2629681"/>
              <a:ext cx="22144" cy="7865"/>
            </a:xfrm>
            <a:custGeom>
              <a:rect b="b" l="l" r="r" t="t"/>
              <a:pathLst>
                <a:path extrusionOk="0" h="130" w="366">
                  <a:moveTo>
                    <a:pt x="211" y="1"/>
                  </a:moveTo>
                  <a:cubicBezTo>
                    <a:pt x="163" y="1"/>
                    <a:pt x="104" y="9"/>
                    <a:pt x="46" y="39"/>
                  </a:cubicBezTo>
                  <a:cubicBezTo>
                    <a:pt x="23" y="39"/>
                    <a:pt x="0" y="84"/>
                    <a:pt x="23" y="107"/>
                  </a:cubicBezTo>
                  <a:cubicBezTo>
                    <a:pt x="23" y="130"/>
                    <a:pt x="46" y="130"/>
                    <a:pt x="69" y="130"/>
                  </a:cubicBezTo>
                  <a:lnTo>
                    <a:pt x="91" y="130"/>
                  </a:lnTo>
                  <a:cubicBezTo>
                    <a:pt x="122" y="115"/>
                    <a:pt x="155" y="110"/>
                    <a:pt x="185" y="110"/>
                  </a:cubicBezTo>
                  <a:cubicBezTo>
                    <a:pt x="246" y="110"/>
                    <a:pt x="297" y="130"/>
                    <a:pt x="297" y="130"/>
                  </a:cubicBezTo>
                  <a:cubicBezTo>
                    <a:pt x="320" y="130"/>
                    <a:pt x="342" y="130"/>
                    <a:pt x="365" y="107"/>
                  </a:cubicBezTo>
                  <a:cubicBezTo>
                    <a:pt x="365" y="61"/>
                    <a:pt x="365" y="39"/>
                    <a:pt x="320" y="16"/>
                  </a:cubicBezTo>
                  <a:cubicBezTo>
                    <a:pt x="320" y="16"/>
                    <a:pt x="275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7711336" y="2662837"/>
              <a:ext cx="58082" cy="37088"/>
            </a:xfrm>
            <a:custGeom>
              <a:rect b="b" l="l" r="r" t="t"/>
              <a:pathLst>
                <a:path extrusionOk="0" h="613" w="960">
                  <a:moveTo>
                    <a:pt x="688" y="0"/>
                  </a:moveTo>
                  <a:cubicBezTo>
                    <a:pt x="655" y="0"/>
                    <a:pt x="621" y="12"/>
                    <a:pt x="594" y="38"/>
                  </a:cubicBezTo>
                  <a:cubicBezTo>
                    <a:pt x="525" y="107"/>
                    <a:pt x="343" y="244"/>
                    <a:pt x="92" y="267"/>
                  </a:cubicBezTo>
                  <a:cubicBezTo>
                    <a:pt x="46" y="267"/>
                    <a:pt x="0" y="335"/>
                    <a:pt x="23" y="404"/>
                  </a:cubicBezTo>
                  <a:cubicBezTo>
                    <a:pt x="74" y="489"/>
                    <a:pt x="176" y="612"/>
                    <a:pt x="358" y="612"/>
                  </a:cubicBezTo>
                  <a:cubicBezTo>
                    <a:pt x="419" y="612"/>
                    <a:pt x="490" y="598"/>
                    <a:pt x="571" y="563"/>
                  </a:cubicBezTo>
                  <a:cubicBezTo>
                    <a:pt x="959" y="381"/>
                    <a:pt x="891" y="107"/>
                    <a:pt x="754" y="15"/>
                  </a:cubicBezTo>
                  <a:cubicBezTo>
                    <a:pt x="735" y="6"/>
                    <a:pt x="712" y="0"/>
                    <a:pt x="6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7708553" y="2659449"/>
              <a:ext cx="58082" cy="43017"/>
            </a:xfrm>
            <a:custGeom>
              <a:rect b="b" l="l" r="r" t="t"/>
              <a:pathLst>
                <a:path extrusionOk="0" h="711" w="960">
                  <a:moveTo>
                    <a:pt x="777" y="117"/>
                  </a:moveTo>
                  <a:cubicBezTo>
                    <a:pt x="800" y="140"/>
                    <a:pt x="845" y="208"/>
                    <a:pt x="845" y="277"/>
                  </a:cubicBezTo>
                  <a:cubicBezTo>
                    <a:pt x="845" y="391"/>
                    <a:pt x="754" y="482"/>
                    <a:pt x="594" y="551"/>
                  </a:cubicBezTo>
                  <a:cubicBezTo>
                    <a:pt x="512" y="589"/>
                    <a:pt x="443" y="604"/>
                    <a:pt x="386" y="604"/>
                  </a:cubicBezTo>
                  <a:cubicBezTo>
                    <a:pt x="237" y="604"/>
                    <a:pt x="164" y="503"/>
                    <a:pt x="115" y="437"/>
                  </a:cubicBezTo>
                  <a:cubicBezTo>
                    <a:pt x="115" y="414"/>
                    <a:pt x="115" y="391"/>
                    <a:pt x="138" y="391"/>
                  </a:cubicBezTo>
                  <a:cubicBezTo>
                    <a:pt x="138" y="391"/>
                    <a:pt x="138" y="368"/>
                    <a:pt x="138" y="368"/>
                  </a:cubicBezTo>
                  <a:cubicBezTo>
                    <a:pt x="412" y="345"/>
                    <a:pt x="594" y="208"/>
                    <a:pt x="686" y="140"/>
                  </a:cubicBezTo>
                  <a:cubicBezTo>
                    <a:pt x="686" y="117"/>
                    <a:pt x="708" y="117"/>
                    <a:pt x="731" y="117"/>
                  </a:cubicBezTo>
                  <a:close/>
                  <a:moveTo>
                    <a:pt x="737" y="1"/>
                  </a:moveTo>
                  <a:cubicBezTo>
                    <a:pt x="688" y="1"/>
                    <a:pt x="637" y="20"/>
                    <a:pt x="594" y="49"/>
                  </a:cubicBezTo>
                  <a:cubicBezTo>
                    <a:pt x="526" y="117"/>
                    <a:pt x="366" y="254"/>
                    <a:pt x="138" y="277"/>
                  </a:cubicBezTo>
                  <a:cubicBezTo>
                    <a:pt x="92" y="277"/>
                    <a:pt x="46" y="300"/>
                    <a:pt x="24" y="345"/>
                  </a:cubicBezTo>
                  <a:cubicBezTo>
                    <a:pt x="1" y="368"/>
                    <a:pt x="1" y="437"/>
                    <a:pt x="24" y="482"/>
                  </a:cubicBezTo>
                  <a:cubicBezTo>
                    <a:pt x="69" y="551"/>
                    <a:pt x="161" y="711"/>
                    <a:pt x="389" y="711"/>
                  </a:cubicBezTo>
                  <a:cubicBezTo>
                    <a:pt x="457" y="711"/>
                    <a:pt x="526" y="711"/>
                    <a:pt x="640" y="665"/>
                  </a:cubicBezTo>
                  <a:cubicBezTo>
                    <a:pt x="891" y="528"/>
                    <a:pt x="937" y="368"/>
                    <a:pt x="959" y="300"/>
                  </a:cubicBezTo>
                  <a:cubicBezTo>
                    <a:pt x="959" y="186"/>
                    <a:pt x="914" y="94"/>
                    <a:pt x="822" y="26"/>
                  </a:cubicBezTo>
                  <a:cubicBezTo>
                    <a:pt x="796" y="8"/>
                    <a:pt x="767" y="1"/>
                    <a:pt x="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7803846" y="2489736"/>
              <a:ext cx="59474" cy="84280"/>
            </a:xfrm>
            <a:custGeom>
              <a:rect b="b" l="l" r="r" t="t"/>
              <a:pathLst>
                <a:path extrusionOk="0" h="1393" w="983">
                  <a:moveTo>
                    <a:pt x="434" y="1"/>
                  </a:moveTo>
                  <a:lnTo>
                    <a:pt x="1" y="617"/>
                  </a:lnTo>
                  <a:lnTo>
                    <a:pt x="1" y="617"/>
                  </a:lnTo>
                  <a:lnTo>
                    <a:pt x="92" y="548"/>
                  </a:lnTo>
                  <a:lnTo>
                    <a:pt x="754" y="1393"/>
                  </a:lnTo>
                  <a:lnTo>
                    <a:pt x="982" y="1005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7799731" y="2486953"/>
              <a:ext cx="67702" cy="89846"/>
            </a:xfrm>
            <a:custGeom>
              <a:rect b="b" l="l" r="r" t="t"/>
              <a:pathLst>
                <a:path extrusionOk="0" h="1485" w="1119">
                  <a:moveTo>
                    <a:pt x="502" y="138"/>
                  </a:moveTo>
                  <a:lnTo>
                    <a:pt x="1005" y="1051"/>
                  </a:lnTo>
                  <a:lnTo>
                    <a:pt x="822" y="1348"/>
                  </a:lnTo>
                  <a:lnTo>
                    <a:pt x="206" y="549"/>
                  </a:lnTo>
                  <a:lnTo>
                    <a:pt x="502" y="138"/>
                  </a:lnTo>
                  <a:close/>
                  <a:moveTo>
                    <a:pt x="502" y="1"/>
                  </a:moveTo>
                  <a:cubicBezTo>
                    <a:pt x="480" y="1"/>
                    <a:pt x="480" y="1"/>
                    <a:pt x="457" y="24"/>
                  </a:cubicBezTo>
                  <a:lnTo>
                    <a:pt x="23" y="640"/>
                  </a:lnTo>
                  <a:cubicBezTo>
                    <a:pt x="0" y="663"/>
                    <a:pt x="23" y="686"/>
                    <a:pt x="46" y="708"/>
                  </a:cubicBezTo>
                  <a:cubicBezTo>
                    <a:pt x="53" y="715"/>
                    <a:pt x="59" y="718"/>
                    <a:pt x="66" y="718"/>
                  </a:cubicBezTo>
                  <a:cubicBezTo>
                    <a:pt x="82" y="718"/>
                    <a:pt x="98" y="702"/>
                    <a:pt x="114" y="686"/>
                  </a:cubicBezTo>
                  <a:lnTo>
                    <a:pt x="137" y="640"/>
                  </a:lnTo>
                  <a:lnTo>
                    <a:pt x="799" y="1462"/>
                  </a:lnTo>
                  <a:cubicBezTo>
                    <a:pt x="799" y="1484"/>
                    <a:pt x="822" y="1484"/>
                    <a:pt x="822" y="1484"/>
                  </a:cubicBezTo>
                  <a:lnTo>
                    <a:pt x="845" y="1484"/>
                  </a:lnTo>
                  <a:cubicBezTo>
                    <a:pt x="845" y="1484"/>
                    <a:pt x="868" y="1484"/>
                    <a:pt x="868" y="1462"/>
                  </a:cubicBezTo>
                  <a:lnTo>
                    <a:pt x="1096" y="1074"/>
                  </a:lnTo>
                  <a:cubicBezTo>
                    <a:pt x="1119" y="1051"/>
                    <a:pt x="1119" y="1028"/>
                    <a:pt x="1096" y="1005"/>
                  </a:cubicBezTo>
                  <a:lnTo>
                    <a:pt x="548" y="24"/>
                  </a:lnTo>
                  <a:cubicBezTo>
                    <a:pt x="548" y="1"/>
                    <a:pt x="525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7592568" y="2462146"/>
              <a:ext cx="237593" cy="74600"/>
            </a:xfrm>
            <a:custGeom>
              <a:rect b="b" l="l" r="r" t="t"/>
              <a:pathLst>
                <a:path extrusionOk="0" h="1233" w="3927">
                  <a:moveTo>
                    <a:pt x="0" y="0"/>
                  </a:moveTo>
                  <a:lnTo>
                    <a:pt x="0" y="457"/>
                  </a:lnTo>
                  <a:cubicBezTo>
                    <a:pt x="0" y="890"/>
                    <a:pt x="411" y="1233"/>
                    <a:pt x="891" y="1233"/>
                  </a:cubicBezTo>
                  <a:lnTo>
                    <a:pt x="1279" y="1233"/>
                  </a:lnTo>
                  <a:cubicBezTo>
                    <a:pt x="1598" y="1233"/>
                    <a:pt x="1872" y="1050"/>
                    <a:pt x="1963" y="776"/>
                  </a:cubicBezTo>
                  <a:cubicBezTo>
                    <a:pt x="2078" y="1050"/>
                    <a:pt x="2351" y="1233"/>
                    <a:pt x="2671" y="1233"/>
                  </a:cubicBezTo>
                  <a:lnTo>
                    <a:pt x="3059" y="1233"/>
                  </a:lnTo>
                  <a:cubicBezTo>
                    <a:pt x="3538" y="1233"/>
                    <a:pt x="3926" y="890"/>
                    <a:pt x="3926" y="457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7589785" y="2459363"/>
              <a:ext cx="243160" cy="80166"/>
            </a:xfrm>
            <a:custGeom>
              <a:rect b="b" l="l" r="r" t="t"/>
              <a:pathLst>
                <a:path extrusionOk="0" h="1325" w="4019">
                  <a:moveTo>
                    <a:pt x="3927" y="92"/>
                  </a:moveTo>
                  <a:lnTo>
                    <a:pt x="3927" y="503"/>
                  </a:lnTo>
                  <a:cubicBezTo>
                    <a:pt x="3927" y="891"/>
                    <a:pt x="3562" y="1233"/>
                    <a:pt x="3105" y="1233"/>
                  </a:cubicBezTo>
                  <a:lnTo>
                    <a:pt x="2717" y="1233"/>
                  </a:lnTo>
                  <a:cubicBezTo>
                    <a:pt x="2420" y="1233"/>
                    <a:pt x="2169" y="1050"/>
                    <a:pt x="2055" y="822"/>
                  </a:cubicBezTo>
                  <a:cubicBezTo>
                    <a:pt x="2055" y="799"/>
                    <a:pt x="2032" y="776"/>
                    <a:pt x="2009" y="776"/>
                  </a:cubicBezTo>
                  <a:cubicBezTo>
                    <a:pt x="1987" y="776"/>
                    <a:pt x="1964" y="799"/>
                    <a:pt x="1964" y="822"/>
                  </a:cubicBezTo>
                  <a:cubicBezTo>
                    <a:pt x="1872" y="1050"/>
                    <a:pt x="1599" y="1233"/>
                    <a:pt x="1325" y="1233"/>
                  </a:cubicBezTo>
                  <a:lnTo>
                    <a:pt x="937" y="1233"/>
                  </a:lnTo>
                  <a:cubicBezTo>
                    <a:pt x="480" y="1233"/>
                    <a:pt x="115" y="891"/>
                    <a:pt x="115" y="503"/>
                  </a:cubicBezTo>
                  <a:lnTo>
                    <a:pt x="115" y="92"/>
                  </a:lnTo>
                  <a:close/>
                  <a:moveTo>
                    <a:pt x="46" y="0"/>
                  </a:moveTo>
                  <a:cubicBezTo>
                    <a:pt x="24" y="0"/>
                    <a:pt x="1" y="23"/>
                    <a:pt x="1" y="46"/>
                  </a:cubicBezTo>
                  <a:lnTo>
                    <a:pt x="1" y="503"/>
                  </a:lnTo>
                  <a:cubicBezTo>
                    <a:pt x="1" y="959"/>
                    <a:pt x="412" y="1324"/>
                    <a:pt x="937" y="1324"/>
                  </a:cubicBezTo>
                  <a:lnTo>
                    <a:pt x="1325" y="1324"/>
                  </a:lnTo>
                  <a:cubicBezTo>
                    <a:pt x="1621" y="1324"/>
                    <a:pt x="1872" y="1187"/>
                    <a:pt x="2009" y="959"/>
                  </a:cubicBezTo>
                  <a:cubicBezTo>
                    <a:pt x="2146" y="1187"/>
                    <a:pt x="2420" y="1324"/>
                    <a:pt x="2717" y="1324"/>
                  </a:cubicBezTo>
                  <a:lnTo>
                    <a:pt x="3105" y="1324"/>
                  </a:lnTo>
                  <a:cubicBezTo>
                    <a:pt x="3607" y="1324"/>
                    <a:pt x="4018" y="959"/>
                    <a:pt x="4018" y="503"/>
                  </a:cubicBezTo>
                  <a:lnTo>
                    <a:pt x="4018" y="46"/>
                  </a:lnTo>
                  <a:cubicBezTo>
                    <a:pt x="4018" y="23"/>
                    <a:pt x="3995" y="0"/>
                    <a:pt x="39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7621549" y="2462146"/>
              <a:ext cx="60866" cy="64919"/>
            </a:xfrm>
            <a:custGeom>
              <a:rect b="b" l="l" r="r" t="t"/>
              <a:pathLst>
                <a:path extrusionOk="0" h="1073" w="1006">
                  <a:moveTo>
                    <a:pt x="1" y="1073"/>
                  </a:moveTo>
                  <a:lnTo>
                    <a:pt x="1005" y="0"/>
                  </a:lnTo>
                </a:path>
              </a:pathLst>
            </a:custGeom>
            <a:solidFill>
              <a:srgbClr val="FF8D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7618826" y="2458335"/>
              <a:ext cx="67702" cy="71514"/>
            </a:xfrm>
            <a:custGeom>
              <a:rect b="b" l="l" r="r" t="t"/>
              <a:pathLst>
                <a:path extrusionOk="0" h="1182" w="1119">
                  <a:moveTo>
                    <a:pt x="1062" y="0"/>
                  </a:moveTo>
                  <a:cubicBezTo>
                    <a:pt x="1050" y="0"/>
                    <a:pt x="1039" y="6"/>
                    <a:pt x="1027" y="17"/>
                  </a:cubicBezTo>
                  <a:lnTo>
                    <a:pt x="23" y="1090"/>
                  </a:lnTo>
                  <a:cubicBezTo>
                    <a:pt x="0" y="1113"/>
                    <a:pt x="0" y="1159"/>
                    <a:pt x="23" y="1181"/>
                  </a:cubicBezTo>
                  <a:lnTo>
                    <a:pt x="46" y="1181"/>
                  </a:lnTo>
                  <a:cubicBezTo>
                    <a:pt x="69" y="1181"/>
                    <a:pt x="91" y="1181"/>
                    <a:pt x="91" y="1159"/>
                  </a:cubicBezTo>
                  <a:lnTo>
                    <a:pt x="1096" y="109"/>
                  </a:lnTo>
                  <a:cubicBezTo>
                    <a:pt x="1119" y="86"/>
                    <a:pt x="1119" y="40"/>
                    <a:pt x="1096" y="17"/>
                  </a:cubicBezTo>
                  <a:cubicBezTo>
                    <a:pt x="1084" y="6"/>
                    <a:pt x="1073" y="0"/>
                    <a:pt x="10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7639518" y="2464869"/>
              <a:ext cx="69094" cy="71877"/>
            </a:xfrm>
            <a:custGeom>
              <a:rect b="b" l="l" r="r" t="t"/>
              <a:pathLst>
                <a:path extrusionOk="0" h="1188" w="1142">
                  <a:moveTo>
                    <a:pt x="1" y="1188"/>
                  </a:moveTo>
                  <a:lnTo>
                    <a:pt x="1142" y="1"/>
                  </a:lnTo>
                </a:path>
              </a:pathLst>
            </a:custGeom>
            <a:solidFill>
              <a:srgbClr val="FF8D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7635404" y="2461057"/>
              <a:ext cx="77383" cy="78472"/>
            </a:xfrm>
            <a:custGeom>
              <a:rect b="b" l="l" r="r" t="t"/>
              <a:pathLst>
                <a:path extrusionOk="0" h="1297" w="1279">
                  <a:moveTo>
                    <a:pt x="1210" y="1"/>
                  </a:moveTo>
                  <a:cubicBezTo>
                    <a:pt x="1193" y="1"/>
                    <a:pt x="1176" y="7"/>
                    <a:pt x="1164" y="18"/>
                  </a:cubicBezTo>
                  <a:lnTo>
                    <a:pt x="23" y="1205"/>
                  </a:lnTo>
                  <a:cubicBezTo>
                    <a:pt x="0" y="1228"/>
                    <a:pt x="0" y="1251"/>
                    <a:pt x="23" y="1273"/>
                  </a:cubicBezTo>
                  <a:cubicBezTo>
                    <a:pt x="23" y="1296"/>
                    <a:pt x="46" y="1296"/>
                    <a:pt x="69" y="1296"/>
                  </a:cubicBezTo>
                  <a:cubicBezTo>
                    <a:pt x="69" y="1296"/>
                    <a:pt x="91" y="1296"/>
                    <a:pt x="91" y="1273"/>
                  </a:cubicBezTo>
                  <a:lnTo>
                    <a:pt x="1255" y="86"/>
                  </a:lnTo>
                  <a:cubicBezTo>
                    <a:pt x="1278" y="86"/>
                    <a:pt x="1278" y="41"/>
                    <a:pt x="1255" y="18"/>
                  </a:cubicBezTo>
                  <a:cubicBezTo>
                    <a:pt x="1244" y="7"/>
                    <a:pt x="1227" y="1"/>
                    <a:pt x="1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5090148" y="2529790"/>
              <a:ext cx="2490041" cy="1603377"/>
            </a:xfrm>
            <a:custGeom>
              <a:rect b="b" l="l" r="r" t="t"/>
              <a:pathLst>
                <a:path extrusionOk="0" h="26501" w="41156">
                  <a:moveTo>
                    <a:pt x="1325" y="0"/>
                  </a:moveTo>
                  <a:cubicBezTo>
                    <a:pt x="594" y="0"/>
                    <a:pt x="1" y="571"/>
                    <a:pt x="1" y="1301"/>
                  </a:cubicBezTo>
                  <a:lnTo>
                    <a:pt x="1" y="25177"/>
                  </a:lnTo>
                  <a:cubicBezTo>
                    <a:pt x="1" y="25907"/>
                    <a:pt x="594" y="26501"/>
                    <a:pt x="1325" y="26501"/>
                  </a:cubicBezTo>
                  <a:lnTo>
                    <a:pt x="39831" y="26501"/>
                  </a:lnTo>
                  <a:cubicBezTo>
                    <a:pt x="40562" y="26501"/>
                    <a:pt x="41155" y="25907"/>
                    <a:pt x="41155" y="25177"/>
                  </a:cubicBezTo>
                  <a:lnTo>
                    <a:pt x="41155" y="1301"/>
                  </a:lnTo>
                  <a:cubicBezTo>
                    <a:pt x="41155" y="571"/>
                    <a:pt x="40562" y="0"/>
                    <a:pt x="3983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7580165" y="3557265"/>
              <a:ext cx="61" cy="352185"/>
            </a:xfrm>
            <a:custGeom>
              <a:rect b="b" l="l" r="r" t="t"/>
              <a:pathLst>
                <a:path extrusionOk="0" h="5821" w="1">
                  <a:moveTo>
                    <a:pt x="0" y="0"/>
                  </a:moveTo>
                  <a:lnTo>
                    <a:pt x="0" y="5821"/>
                  </a:lnTo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5242072" y="2660962"/>
              <a:ext cx="2199992" cy="1472207"/>
            </a:xfrm>
            <a:custGeom>
              <a:rect b="b" l="l" r="r" t="t"/>
              <a:pathLst>
                <a:path extrusionOk="0" h="24333" w="36362">
                  <a:moveTo>
                    <a:pt x="1188" y="1"/>
                  </a:moveTo>
                  <a:cubicBezTo>
                    <a:pt x="526" y="1"/>
                    <a:pt x="1" y="549"/>
                    <a:pt x="1" y="1211"/>
                  </a:cubicBezTo>
                  <a:lnTo>
                    <a:pt x="1" y="23123"/>
                  </a:lnTo>
                  <a:cubicBezTo>
                    <a:pt x="1" y="23785"/>
                    <a:pt x="526" y="24333"/>
                    <a:pt x="1188" y="24333"/>
                  </a:cubicBezTo>
                  <a:lnTo>
                    <a:pt x="35197" y="24333"/>
                  </a:lnTo>
                  <a:cubicBezTo>
                    <a:pt x="35859" y="24333"/>
                    <a:pt x="36361" y="23785"/>
                    <a:pt x="36361" y="23123"/>
                  </a:cubicBezTo>
                  <a:lnTo>
                    <a:pt x="36361" y="1211"/>
                  </a:lnTo>
                  <a:cubicBezTo>
                    <a:pt x="36361" y="549"/>
                    <a:pt x="35859" y="1"/>
                    <a:pt x="35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5871832" y="3428815"/>
              <a:ext cx="102249" cy="488921"/>
            </a:xfrm>
            <a:custGeom>
              <a:rect b="b" l="l" r="r" t="t"/>
              <a:pathLst>
                <a:path extrusionOk="0" h="8081" w="1690">
                  <a:moveTo>
                    <a:pt x="1" y="1"/>
                  </a:moveTo>
                  <a:lnTo>
                    <a:pt x="1" y="8081"/>
                  </a:lnTo>
                  <a:lnTo>
                    <a:pt x="1690" y="8081"/>
                  </a:lnTo>
                  <a:lnTo>
                    <a:pt x="1690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6654867" y="3228608"/>
              <a:ext cx="100858" cy="689123"/>
            </a:xfrm>
            <a:custGeom>
              <a:rect b="b" l="l" r="r" t="t"/>
              <a:pathLst>
                <a:path extrusionOk="0" h="11390" w="1667">
                  <a:moveTo>
                    <a:pt x="0" y="0"/>
                  </a:moveTo>
                  <a:lnTo>
                    <a:pt x="0" y="11390"/>
                  </a:lnTo>
                  <a:lnTo>
                    <a:pt x="1667" y="11390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6272304" y="3271384"/>
              <a:ext cx="100918" cy="646348"/>
            </a:xfrm>
            <a:custGeom>
              <a:rect b="b" l="l" r="r" t="t"/>
              <a:pathLst>
                <a:path extrusionOk="0" h="10683" w="1668">
                  <a:moveTo>
                    <a:pt x="1" y="1"/>
                  </a:moveTo>
                  <a:lnTo>
                    <a:pt x="1" y="10683"/>
                  </a:lnTo>
                  <a:lnTo>
                    <a:pt x="1667" y="10683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6061026" y="3188555"/>
              <a:ext cx="110538" cy="729176"/>
            </a:xfrm>
            <a:custGeom>
              <a:rect b="b" l="l" r="r" t="t"/>
              <a:pathLst>
                <a:path extrusionOk="0" h="12052" w="1827">
                  <a:moveTo>
                    <a:pt x="1667" y="137"/>
                  </a:moveTo>
                  <a:lnTo>
                    <a:pt x="1667" y="11938"/>
                  </a:lnTo>
                  <a:lnTo>
                    <a:pt x="160" y="11938"/>
                  </a:lnTo>
                  <a:lnTo>
                    <a:pt x="160" y="137"/>
                  </a:lnTo>
                  <a:close/>
                  <a:moveTo>
                    <a:pt x="1" y="0"/>
                  </a:moveTo>
                  <a:lnTo>
                    <a:pt x="1" y="11938"/>
                  </a:lnTo>
                  <a:lnTo>
                    <a:pt x="1" y="12052"/>
                  </a:lnTo>
                  <a:lnTo>
                    <a:pt x="1827" y="12052"/>
                  </a:lnTo>
                  <a:lnTo>
                    <a:pt x="1827" y="11938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6462889" y="2997968"/>
              <a:ext cx="110538" cy="919759"/>
            </a:xfrm>
            <a:custGeom>
              <a:rect b="b" l="l" r="r" t="t"/>
              <a:pathLst>
                <a:path extrusionOk="0" h="15202" w="1827">
                  <a:moveTo>
                    <a:pt x="1667" y="137"/>
                  </a:moveTo>
                  <a:lnTo>
                    <a:pt x="1667" y="15065"/>
                  </a:lnTo>
                  <a:lnTo>
                    <a:pt x="138" y="15065"/>
                  </a:lnTo>
                  <a:lnTo>
                    <a:pt x="138" y="137"/>
                  </a:lnTo>
                  <a:close/>
                  <a:moveTo>
                    <a:pt x="1" y="0"/>
                  </a:moveTo>
                  <a:lnTo>
                    <a:pt x="1" y="15065"/>
                  </a:lnTo>
                  <a:lnTo>
                    <a:pt x="1" y="15202"/>
                  </a:lnTo>
                  <a:lnTo>
                    <a:pt x="1827" y="15202"/>
                  </a:lnTo>
                  <a:lnTo>
                    <a:pt x="1827" y="15065"/>
                  </a:lnTo>
                  <a:lnTo>
                    <a:pt x="1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5450627" y="3808597"/>
              <a:ext cx="12464" cy="11495"/>
            </a:xfrm>
            <a:custGeom>
              <a:rect b="b" l="l" r="r" t="t"/>
              <a:pathLst>
                <a:path extrusionOk="0" h="190" w="206">
                  <a:moveTo>
                    <a:pt x="115" y="1"/>
                  </a:moveTo>
                  <a:cubicBezTo>
                    <a:pt x="69" y="1"/>
                    <a:pt x="0" y="23"/>
                    <a:pt x="0" y="69"/>
                  </a:cubicBezTo>
                  <a:cubicBezTo>
                    <a:pt x="0" y="138"/>
                    <a:pt x="23" y="183"/>
                    <a:pt x="69" y="183"/>
                  </a:cubicBezTo>
                  <a:cubicBezTo>
                    <a:pt x="81" y="187"/>
                    <a:pt x="93" y="189"/>
                    <a:pt x="104" y="189"/>
                  </a:cubicBezTo>
                  <a:cubicBezTo>
                    <a:pt x="153" y="189"/>
                    <a:pt x="183" y="152"/>
                    <a:pt x="183" y="115"/>
                  </a:cubicBezTo>
                  <a:cubicBezTo>
                    <a:pt x="206" y="69"/>
                    <a:pt x="160" y="23"/>
                    <a:pt x="115" y="1"/>
                  </a:cubicBez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5911905" y="4130356"/>
              <a:ext cx="835540" cy="345348"/>
            </a:xfrm>
            <a:custGeom>
              <a:rect b="b" l="l" r="r" t="t"/>
              <a:pathLst>
                <a:path extrusionOk="0" h="5708" w="13810">
                  <a:moveTo>
                    <a:pt x="10774" y="92"/>
                  </a:moveTo>
                  <a:lnTo>
                    <a:pt x="10774" y="2329"/>
                  </a:lnTo>
                  <a:cubicBezTo>
                    <a:pt x="10774" y="3311"/>
                    <a:pt x="11207" y="4201"/>
                    <a:pt x="11892" y="4634"/>
                  </a:cubicBezTo>
                  <a:lnTo>
                    <a:pt x="13421" y="5593"/>
                  </a:lnTo>
                  <a:lnTo>
                    <a:pt x="388" y="5593"/>
                  </a:lnTo>
                  <a:lnTo>
                    <a:pt x="1712" y="4771"/>
                  </a:lnTo>
                  <a:cubicBezTo>
                    <a:pt x="2534" y="4246"/>
                    <a:pt x="3036" y="3219"/>
                    <a:pt x="3036" y="2055"/>
                  </a:cubicBezTo>
                  <a:lnTo>
                    <a:pt x="3036" y="92"/>
                  </a:lnTo>
                  <a:close/>
                  <a:moveTo>
                    <a:pt x="2922" y="1"/>
                  </a:moveTo>
                  <a:lnTo>
                    <a:pt x="2922" y="2055"/>
                  </a:lnTo>
                  <a:cubicBezTo>
                    <a:pt x="2922" y="3174"/>
                    <a:pt x="2420" y="4178"/>
                    <a:pt x="1666" y="4680"/>
                  </a:cubicBezTo>
                  <a:lnTo>
                    <a:pt x="0" y="5707"/>
                  </a:lnTo>
                  <a:lnTo>
                    <a:pt x="13809" y="5707"/>
                  </a:lnTo>
                  <a:lnTo>
                    <a:pt x="11961" y="4543"/>
                  </a:lnTo>
                  <a:cubicBezTo>
                    <a:pt x="11299" y="4132"/>
                    <a:pt x="10888" y="3265"/>
                    <a:pt x="10888" y="2329"/>
                  </a:cubicBezTo>
                  <a:lnTo>
                    <a:pt x="10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5701958" y="4472868"/>
              <a:ext cx="1267830" cy="128507"/>
            </a:xfrm>
            <a:custGeom>
              <a:rect b="b" l="l" r="r" t="t"/>
              <a:pathLst>
                <a:path extrusionOk="0" h="2124" w="20955">
                  <a:moveTo>
                    <a:pt x="2123" y="1"/>
                  </a:moveTo>
                  <a:cubicBezTo>
                    <a:pt x="959" y="1"/>
                    <a:pt x="1" y="936"/>
                    <a:pt x="1" y="2123"/>
                  </a:cubicBezTo>
                  <a:lnTo>
                    <a:pt x="20954" y="2123"/>
                  </a:lnTo>
                  <a:cubicBezTo>
                    <a:pt x="20954" y="936"/>
                    <a:pt x="19996" y="1"/>
                    <a:pt x="188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4"/>
            <p:cNvSpPr/>
            <p:nvPr/>
          </p:nvSpPr>
          <p:spPr>
            <a:xfrm>
              <a:off x="5090148" y="3913571"/>
              <a:ext cx="2490041" cy="219624"/>
            </a:xfrm>
            <a:custGeom>
              <a:rect b="b" l="l" r="r" t="t"/>
              <a:pathLst>
                <a:path extrusionOk="0" h="3630" w="41156">
                  <a:moveTo>
                    <a:pt x="1" y="0"/>
                  </a:moveTo>
                  <a:lnTo>
                    <a:pt x="1" y="2306"/>
                  </a:lnTo>
                  <a:cubicBezTo>
                    <a:pt x="1" y="3036"/>
                    <a:pt x="594" y="3630"/>
                    <a:pt x="1325" y="3630"/>
                  </a:cubicBezTo>
                  <a:lnTo>
                    <a:pt x="39831" y="3630"/>
                  </a:lnTo>
                  <a:cubicBezTo>
                    <a:pt x="40562" y="3630"/>
                    <a:pt x="41155" y="3036"/>
                    <a:pt x="41155" y="2306"/>
                  </a:cubicBezTo>
                  <a:lnTo>
                    <a:pt x="41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4"/>
            <p:cNvSpPr/>
            <p:nvPr/>
          </p:nvSpPr>
          <p:spPr>
            <a:xfrm>
              <a:off x="5087425" y="3910788"/>
              <a:ext cx="2496878" cy="225190"/>
            </a:xfrm>
            <a:custGeom>
              <a:rect b="b" l="l" r="r" t="t"/>
              <a:pathLst>
                <a:path extrusionOk="0" h="3722" w="41269">
                  <a:moveTo>
                    <a:pt x="41154" y="92"/>
                  </a:moveTo>
                  <a:lnTo>
                    <a:pt x="41154" y="2352"/>
                  </a:lnTo>
                  <a:cubicBezTo>
                    <a:pt x="41154" y="3059"/>
                    <a:pt x="40584" y="3630"/>
                    <a:pt x="39876" y="3630"/>
                  </a:cubicBezTo>
                  <a:lnTo>
                    <a:pt x="1370" y="3630"/>
                  </a:lnTo>
                  <a:cubicBezTo>
                    <a:pt x="685" y="3630"/>
                    <a:pt x="114" y="3059"/>
                    <a:pt x="114" y="2352"/>
                  </a:cubicBezTo>
                  <a:lnTo>
                    <a:pt x="114" y="92"/>
                  </a:lnTo>
                  <a:close/>
                  <a:moveTo>
                    <a:pt x="0" y="1"/>
                  </a:moveTo>
                  <a:lnTo>
                    <a:pt x="0" y="2352"/>
                  </a:lnTo>
                  <a:cubicBezTo>
                    <a:pt x="0" y="3105"/>
                    <a:pt x="617" y="3721"/>
                    <a:pt x="1370" y="3721"/>
                  </a:cubicBezTo>
                  <a:lnTo>
                    <a:pt x="39876" y="3721"/>
                  </a:lnTo>
                  <a:cubicBezTo>
                    <a:pt x="40652" y="3721"/>
                    <a:pt x="41268" y="3105"/>
                    <a:pt x="41268" y="2352"/>
                  </a:cubicBezTo>
                  <a:lnTo>
                    <a:pt x="4126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4"/>
            <p:cNvSpPr/>
            <p:nvPr/>
          </p:nvSpPr>
          <p:spPr>
            <a:xfrm>
              <a:off x="6298582" y="3981214"/>
              <a:ext cx="62197" cy="62197"/>
            </a:xfrm>
            <a:custGeom>
              <a:rect b="b" l="l" r="r" t="t"/>
              <a:pathLst>
                <a:path extrusionOk="0" h="1028" w="1028">
                  <a:moveTo>
                    <a:pt x="502" y="1"/>
                  </a:moveTo>
                  <a:cubicBezTo>
                    <a:pt x="228" y="1"/>
                    <a:pt x="0" y="229"/>
                    <a:pt x="0" y="526"/>
                  </a:cubicBezTo>
                  <a:cubicBezTo>
                    <a:pt x="0" y="800"/>
                    <a:pt x="228" y="1028"/>
                    <a:pt x="502" y="1028"/>
                  </a:cubicBezTo>
                  <a:cubicBezTo>
                    <a:pt x="799" y="1028"/>
                    <a:pt x="1027" y="800"/>
                    <a:pt x="1027" y="526"/>
                  </a:cubicBezTo>
                  <a:cubicBezTo>
                    <a:pt x="1027" y="229"/>
                    <a:pt x="79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4"/>
            <p:cNvSpPr/>
            <p:nvPr/>
          </p:nvSpPr>
          <p:spPr>
            <a:xfrm>
              <a:off x="6261251" y="3948058"/>
              <a:ext cx="136796" cy="138188"/>
            </a:xfrm>
            <a:custGeom>
              <a:rect b="b" l="l" r="r" t="t"/>
              <a:pathLst>
                <a:path extrusionOk="0" h="2284" w="2261">
                  <a:moveTo>
                    <a:pt x="1142" y="92"/>
                  </a:moveTo>
                  <a:cubicBezTo>
                    <a:pt x="1713" y="92"/>
                    <a:pt x="2192" y="549"/>
                    <a:pt x="2192" y="1142"/>
                  </a:cubicBezTo>
                  <a:cubicBezTo>
                    <a:pt x="2192" y="1736"/>
                    <a:pt x="1713" y="2215"/>
                    <a:pt x="1142" y="2215"/>
                  </a:cubicBezTo>
                  <a:cubicBezTo>
                    <a:pt x="549" y="2215"/>
                    <a:pt x="69" y="1736"/>
                    <a:pt x="69" y="1142"/>
                  </a:cubicBezTo>
                  <a:cubicBezTo>
                    <a:pt x="69" y="549"/>
                    <a:pt x="549" y="92"/>
                    <a:pt x="1142" y="92"/>
                  </a:cubicBezTo>
                  <a:close/>
                  <a:moveTo>
                    <a:pt x="1142" y="1"/>
                  </a:moveTo>
                  <a:cubicBezTo>
                    <a:pt x="503" y="1"/>
                    <a:pt x="1" y="526"/>
                    <a:pt x="1" y="1142"/>
                  </a:cubicBezTo>
                  <a:cubicBezTo>
                    <a:pt x="1" y="1781"/>
                    <a:pt x="503" y="2284"/>
                    <a:pt x="1142" y="2284"/>
                  </a:cubicBezTo>
                  <a:cubicBezTo>
                    <a:pt x="1758" y="2284"/>
                    <a:pt x="2261" y="1781"/>
                    <a:pt x="2261" y="1142"/>
                  </a:cubicBezTo>
                  <a:cubicBezTo>
                    <a:pt x="2261" y="526"/>
                    <a:pt x="1758" y="1"/>
                    <a:pt x="1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6310985" y="2578132"/>
              <a:ext cx="37330" cy="37330"/>
            </a:xfrm>
            <a:custGeom>
              <a:rect b="b" l="l" r="r" t="t"/>
              <a:pathLst>
                <a:path extrusionOk="0" h="617" w="617">
                  <a:moveTo>
                    <a:pt x="320" y="114"/>
                  </a:moveTo>
                  <a:cubicBezTo>
                    <a:pt x="411" y="114"/>
                    <a:pt x="526" y="206"/>
                    <a:pt x="526" y="320"/>
                  </a:cubicBezTo>
                  <a:cubicBezTo>
                    <a:pt x="526" y="434"/>
                    <a:pt x="411" y="525"/>
                    <a:pt x="320" y="525"/>
                  </a:cubicBezTo>
                  <a:cubicBezTo>
                    <a:pt x="206" y="525"/>
                    <a:pt x="92" y="434"/>
                    <a:pt x="92" y="320"/>
                  </a:cubicBezTo>
                  <a:cubicBezTo>
                    <a:pt x="92" y="206"/>
                    <a:pt x="206" y="114"/>
                    <a:pt x="320" y="114"/>
                  </a:cubicBezTo>
                  <a:close/>
                  <a:moveTo>
                    <a:pt x="320" y="0"/>
                  </a:moveTo>
                  <a:cubicBezTo>
                    <a:pt x="138" y="0"/>
                    <a:pt x="1" y="137"/>
                    <a:pt x="1" y="320"/>
                  </a:cubicBezTo>
                  <a:cubicBezTo>
                    <a:pt x="1" y="480"/>
                    <a:pt x="138" y="617"/>
                    <a:pt x="320" y="617"/>
                  </a:cubicBezTo>
                  <a:cubicBezTo>
                    <a:pt x="480" y="617"/>
                    <a:pt x="617" y="480"/>
                    <a:pt x="617" y="320"/>
                  </a:cubicBezTo>
                  <a:cubicBezTo>
                    <a:pt x="617" y="137"/>
                    <a:pt x="480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7381290" y="2492519"/>
              <a:ext cx="37330" cy="87245"/>
            </a:xfrm>
            <a:custGeom>
              <a:rect b="b" l="l" r="r" t="t"/>
              <a:pathLst>
                <a:path extrusionOk="0" h="1442" w="617">
                  <a:moveTo>
                    <a:pt x="274" y="0"/>
                  </a:moveTo>
                  <a:cubicBezTo>
                    <a:pt x="114" y="23"/>
                    <a:pt x="0" y="160"/>
                    <a:pt x="0" y="297"/>
                  </a:cubicBezTo>
                  <a:lnTo>
                    <a:pt x="46" y="1187"/>
                  </a:lnTo>
                  <a:cubicBezTo>
                    <a:pt x="46" y="1333"/>
                    <a:pt x="160" y="1441"/>
                    <a:pt x="302" y="1441"/>
                  </a:cubicBezTo>
                  <a:cubicBezTo>
                    <a:pt x="315" y="1441"/>
                    <a:pt x="329" y="1440"/>
                    <a:pt x="343" y="1438"/>
                  </a:cubicBezTo>
                  <a:cubicBezTo>
                    <a:pt x="502" y="1438"/>
                    <a:pt x="616" y="1301"/>
                    <a:pt x="616" y="1141"/>
                  </a:cubicBezTo>
                  <a:lnTo>
                    <a:pt x="548" y="274"/>
                  </a:lnTo>
                  <a:cubicBezTo>
                    <a:pt x="548" y="114"/>
                    <a:pt x="411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7377115" y="2489736"/>
              <a:ext cx="44288" cy="93960"/>
            </a:xfrm>
            <a:custGeom>
              <a:rect b="b" l="l" r="r" t="t"/>
              <a:pathLst>
                <a:path extrusionOk="0" h="1553" w="732">
                  <a:moveTo>
                    <a:pt x="343" y="115"/>
                  </a:moveTo>
                  <a:cubicBezTo>
                    <a:pt x="389" y="115"/>
                    <a:pt x="457" y="115"/>
                    <a:pt x="503" y="160"/>
                  </a:cubicBezTo>
                  <a:cubicBezTo>
                    <a:pt x="549" y="206"/>
                    <a:pt x="571" y="252"/>
                    <a:pt x="571" y="320"/>
                  </a:cubicBezTo>
                  <a:lnTo>
                    <a:pt x="617" y="1210"/>
                  </a:lnTo>
                  <a:cubicBezTo>
                    <a:pt x="640" y="1324"/>
                    <a:pt x="526" y="1438"/>
                    <a:pt x="412" y="1438"/>
                  </a:cubicBezTo>
                  <a:cubicBezTo>
                    <a:pt x="297" y="1438"/>
                    <a:pt x="183" y="1347"/>
                    <a:pt x="160" y="1233"/>
                  </a:cubicBezTo>
                  <a:lnTo>
                    <a:pt x="115" y="343"/>
                  </a:lnTo>
                  <a:cubicBezTo>
                    <a:pt x="115" y="297"/>
                    <a:pt x="138" y="229"/>
                    <a:pt x="183" y="183"/>
                  </a:cubicBezTo>
                  <a:cubicBezTo>
                    <a:pt x="229" y="137"/>
                    <a:pt x="275" y="115"/>
                    <a:pt x="343" y="115"/>
                  </a:cubicBezTo>
                  <a:close/>
                  <a:moveTo>
                    <a:pt x="320" y="1"/>
                  </a:moveTo>
                  <a:cubicBezTo>
                    <a:pt x="252" y="1"/>
                    <a:pt x="160" y="46"/>
                    <a:pt x="92" y="115"/>
                  </a:cubicBezTo>
                  <a:cubicBezTo>
                    <a:pt x="46" y="183"/>
                    <a:pt x="1" y="274"/>
                    <a:pt x="24" y="343"/>
                  </a:cubicBezTo>
                  <a:lnTo>
                    <a:pt x="69" y="1233"/>
                  </a:lnTo>
                  <a:cubicBezTo>
                    <a:pt x="69" y="1416"/>
                    <a:pt x="229" y="1553"/>
                    <a:pt x="389" y="1553"/>
                  </a:cubicBezTo>
                  <a:lnTo>
                    <a:pt x="412" y="1553"/>
                  </a:lnTo>
                  <a:cubicBezTo>
                    <a:pt x="594" y="1530"/>
                    <a:pt x="731" y="1370"/>
                    <a:pt x="731" y="1187"/>
                  </a:cubicBezTo>
                  <a:lnTo>
                    <a:pt x="685" y="320"/>
                  </a:lnTo>
                  <a:cubicBezTo>
                    <a:pt x="685" y="229"/>
                    <a:pt x="640" y="137"/>
                    <a:pt x="571" y="92"/>
                  </a:cubicBezTo>
                  <a:cubicBezTo>
                    <a:pt x="503" y="23"/>
                    <a:pt x="412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7414385" y="2490946"/>
              <a:ext cx="38782" cy="91359"/>
            </a:xfrm>
            <a:custGeom>
              <a:rect b="b" l="l" r="r" t="t"/>
              <a:pathLst>
                <a:path extrusionOk="0" h="1510" w="641">
                  <a:moveTo>
                    <a:pt x="315" y="0"/>
                  </a:moveTo>
                  <a:cubicBezTo>
                    <a:pt x="302" y="0"/>
                    <a:pt x="289" y="1"/>
                    <a:pt x="275" y="3"/>
                  </a:cubicBezTo>
                  <a:cubicBezTo>
                    <a:pt x="115" y="3"/>
                    <a:pt x="1" y="140"/>
                    <a:pt x="24" y="300"/>
                  </a:cubicBezTo>
                  <a:lnTo>
                    <a:pt x="69" y="1236"/>
                  </a:lnTo>
                  <a:cubicBezTo>
                    <a:pt x="69" y="1396"/>
                    <a:pt x="206" y="1510"/>
                    <a:pt x="366" y="1510"/>
                  </a:cubicBezTo>
                  <a:cubicBezTo>
                    <a:pt x="526" y="1487"/>
                    <a:pt x="640" y="1350"/>
                    <a:pt x="617" y="1213"/>
                  </a:cubicBezTo>
                  <a:lnTo>
                    <a:pt x="572" y="254"/>
                  </a:lnTo>
                  <a:cubicBezTo>
                    <a:pt x="572" y="108"/>
                    <a:pt x="457" y="0"/>
                    <a:pt x="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7411663" y="2486953"/>
              <a:ext cx="44227" cy="98135"/>
            </a:xfrm>
            <a:custGeom>
              <a:rect b="b" l="l" r="r" t="t"/>
              <a:pathLst>
                <a:path extrusionOk="0" h="1622" w="731">
                  <a:moveTo>
                    <a:pt x="320" y="115"/>
                  </a:moveTo>
                  <a:cubicBezTo>
                    <a:pt x="388" y="115"/>
                    <a:pt x="457" y="138"/>
                    <a:pt x="502" y="161"/>
                  </a:cubicBezTo>
                  <a:cubicBezTo>
                    <a:pt x="525" y="206"/>
                    <a:pt x="571" y="275"/>
                    <a:pt x="571" y="320"/>
                  </a:cubicBezTo>
                  <a:lnTo>
                    <a:pt x="617" y="1279"/>
                  </a:lnTo>
                  <a:cubicBezTo>
                    <a:pt x="617" y="1348"/>
                    <a:pt x="594" y="1393"/>
                    <a:pt x="571" y="1439"/>
                  </a:cubicBezTo>
                  <a:cubicBezTo>
                    <a:pt x="525" y="1484"/>
                    <a:pt x="457" y="1507"/>
                    <a:pt x="411" y="1507"/>
                  </a:cubicBezTo>
                  <a:cubicBezTo>
                    <a:pt x="343" y="1507"/>
                    <a:pt x="297" y="1507"/>
                    <a:pt x="251" y="1462"/>
                  </a:cubicBezTo>
                  <a:cubicBezTo>
                    <a:pt x="206" y="1416"/>
                    <a:pt x="160" y="1370"/>
                    <a:pt x="160" y="1302"/>
                  </a:cubicBezTo>
                  <a:lnTo>
                    <a:pt x="114" y="343"/>
                  </a:lnTo>
                  <a:cubicBezTo>
                    <a:pt x="114" y="298"/>
                    <a:pt x="137" y="229"/>
                    <a:pt x="160" y="183"/>
                  </a:cubicBezTo>
                  <a:cubicBezTo>
                    <a:pt x="206" y="138"/>
                    <a:pt x="274" y="115"/>
                    <a:pt x="320" y="115"/>
                  </a:cubicBezTo>
                  <a:close/>
                  <a:moveTo>
                    <a:pt x="320" y="1"/>
                  </a:moveTo>
                  <a:cubicBezTo>
                    <a:pt x="229" y="24"/>
                    <a:pt x="160" y="47"/>
                    <a:pt x="92" y="115"/>
                  </a:cubicBezTo>
                  <a:cubicBezTo>
                    <a:pt x="23" y="183"/>
                    <a:pt x="0" y="275"/>
                    <a:pt x="0" y="366"/>
                  </a:cubicBezTo>
                  <a:lnTo>
                    <a:pt x="69" y="1302"/>
                  </a:lnTo>
                  <a:cubicBezTo>
                    <a:pt x="69" y="1393"/>
                    <a:pt x="114" y="1484"/>
                    <a:pt x="160" y="1530"/>
                  </a:cubicBezTo>
                  <a:cubicBezTo>
                    <a:pt x="229" y="1599"/>
                    <a:pt x="320" y="1621"/>
                    <a:pt x="388" y="1621"/>
                  </a:cubicBezTo>
                  <a:lnTo>
                    <a:pt x="411" y="1621"/>
                  </a:lnTo>
                  <a:cubicBezTo>
                    <a:pt x="502" y="1621"/>
                    <a:pt x="571" y="1576"/>
                    <a:pt x="639" y="1507"/>
                  </a:cubicBezTo>
                  <a:cubicBezTo>
                    <a:pt x="708" y="1439"/>
                    <a:pt x="731" y="1348"/>
                    <a:pt x="731" y="1279"/>
                  </a:cubicBezTo>
                  <a:lnTo>
                    <a:pt x="662" y="320"/>
                  </a:lnTo>
                  <a:cubicBezTo>
                    <a:pt x="662" y="229"/>
                    <a:pt x="639" y="161"/>
                    <a:pt x="571" y="92"/>
                  </a:cubicBezTo>
                  <a:cubicBezTo>
                    <a:pt x="502" y="24"/>
                    <a:pt x="411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4"/>
            <p:cNvSpPr/>
            <p:nvPr/>
          </p:nvSpPr>
          <p:spPr>
            <a:xfrm>
              <a:off x="7348134" y="2506314"/>
              <a:ext cx="37330" cy="69094"/>
            </a:xfrm>
            <a:custGeom>
              <a:rect b="b" l="l" r="r" t="t"/>
              <a:pathLst>
                <a:path extrusionOk="0" h="1142" w="617">
                  <a:moveTo>
                    <a:pt x="274" y="0"/>
                  </a:moveTo>
                  <a:cubicBezTo>
                    <a:pt x="114" y="0"/>
                    <a:pt x="0" y="137"/>
                    <a:pt x="0" y="297"/>
                  </a:cubicBezTo>
                  <a:lnTo>
                    <a:pt x="46" y="868"/>
                  </a:lnTo>
                  <a:cubicBezTo>
                    <a:pt x="46" y="1028"/>
                    <a:pt x="183" y="1142"/>
                    <a:pt x="343" y="1142"/>
                  </a:cubicBezTo>
                  <a:cubicBezTo>
                    <a:pt x="480" y="1119"/>
                    <a:pt x="617" y="982"/>
                    <a:pt x="594" y="845"/>
                  </a:cubicBezTo>
                  <a:lnTo>
                    <a:pt x="571" y="274"/>
                  </a:lnTo>
                  <a:cubicBezTo>
                    <a:pt x="548" y="115"/>
                    <a:pt x="434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4"/>
            <p:cNvSpPr/>
            <p:nvPr/>
          </p:nvSpPr>
          <p:spPr>
            <a:xfrm>
              <a:off x="7345351" y="2503410"/>
              <a:ext cx="42896" cy="74781"/>
            </a:xfrm>
            <a:custGeom>
              <a:rect b="b" l="l" r="r" t="t"/>
              <a:pathLst>
                <a:path extrusionOk="0" h="1236" w="709">
                  <a:moveTo>
                    <a:pt x="320" y="94"/>
                  </a:moveTo>
                  <a:cubicBezTo>
                    <a:pt x="457" y="94"/>
                    <a:pt x="549" y="185"/>
                    <a:pt x="549" y="322"/>
                  </a:cubicBezTo>
                  <a:lnTo>
                    <a:pt x="594" y="893"/>
                  </a:lnTo>
                  <a:cubicBezTo>
                    <a:pt x="594" y="1007"/>
                    <a:pt x="503" y="1121"/>
                    <a:pt x="366" y="1121"/>
                  </a:cubicBezTo>
                  <a:cubicBezTo>
                    <a:pt x="252" y="1121"/>
                    <a:pt x="138" y="1030"/>
                    <a:pt x="138" y="916"/>
                  </a:cubicBezTo>
                  <a:lnTo>
                    <a:pt x="115" y="345"/>
                  </a:lnTo>
                  <a:cubicBezTo>
                    <a:pt x="92" y="277"/>
                    <a:pt x="115" y="231"/>
                    <a:pt x="160" y="185"/>
                  </a:cubicBezTo>
                  <a:cubicBezTo>
                    <a:pt x="206" y="140"/>
                    <a:pt x="252" y="117"/>
                    <a:pt x="320" y="94"/>
                  </a:cubicBezTo>
                  <a:close/>
                  <a:moveTo>
                    <a:pt x="360" y="0"/>
                  </a:moveTo>
                  <a:cubicBezTo>
                    <a:pt x="347" y="0"/>
                    <a:pt x="334" y="1"/>
                    <a:pt x="320" y="3"/>
                  </a:cubicBezTo>
                  <a:cubicBezTo>
                    <a:pt x="229" y="3"/>
                    <a:pt x="138" y="48"/>
                    <a:pt x="92" y="117"/>
                  </a:cubicBezTo>
                  <a:cubicBezTo>
                    <a:pt x="24" y="185"/>
                    <a:pt x="1" y="254"/>
                    <a:pt x="1" y="345"/>
                  </a:cubicBezTo>
                  <a:lnTo>
                    <a:pt x="24" y="916"/>
                  </a:lnTo>
                  <a:cubicBezTo>
                    <a:pt x="46" y="1098"/>
                    <a:pt x="183" y="1235"/>
                    <a:pt x="366" y="1235"/>
                  </a:cubicBezTo>
                  <a:lnTo>
                    <a:pt x="389" y="1235"/>
                  </a:lnTo>
                  <a:cubicBezTo>
                    <a:pt x="571" y="1212"/>
                    <a:pt x="708" y="1076"/>
                    <a:pt x="685" y="893"/>
                  </a:cubicBezTo>
                  <a:lnTo>
                    <a:pt x="663" y="322"/>
                  </a:lnTo>
                  <a:cubicBezTo>
                    <a:pt x="663" y="132"/>
                    <a:pt x="525" y="0"/>
                    <a:pt x="3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7316370" y="2508916"/>
              <a:ext cx="34607" cy="50096"/>
            </a:xfrm>
            <a:custGeom>
              <a:rect b="b" l="l" r="r" t="t"/>
              <a:pathLst>
                <a:path extrusionOk="0" h="828" w="572">
                  <a:moveTo>
                    <a:pt x="292" y="0"/>
                  </a:moveTo>
                  <a:cubicBezTo>
                    <a:pt x="279" y="0"/>
                    <a:pt x="265" y="1"/>
                    <a:pt x="251" y="3"/>
                  </a:cubicBezTo>
                  <a:cubicBezTo>
                    <a:pt x="115" y="3"/>
                    <a:pt x="0" y="140"/>
                    <a:pt x="0" y="300"/>
                  </a:cubicBezTo>
                  <a:lnTo>
                    <a:pt x="23" y="574"/>
                  </a:lnTo>
                  <a:cubicBezTo>
                    <a:pt x="23" y="720"/>
                    <a:pt x="138" y="828"/>
                    <a:pt x="279" y="828"/>
                  </a:cubicBezTo>
                  <a:cubicBezTo>
                    <a:pt x="293" y="828"/>
                    <a:pt x="306" y="827"/>
                    <a:pt x="320" y="825"/>
                  </a:cubicBezTo>
                  <a:cubicBezTo>
                    <a:pt x="457" y="825"/>
                    <a:pt x="571" y="688"/>
                    <a:pt x="571" y="551"/>
                  </a:cubicBezTo>
                  <a:lnTo>
                    <a:pt x="548" y="254"/>
                  </a:lnTo>
                  <a:cubicBezTo>
                    <a:pt x="548" y="108"/>
                    <a:pt x="434" y="0"/>
                    <a:pt x="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7312195" y="2504923"/>
              <a:ext cx="42896" cy="58082"/>
            </a:xfrm>
            <a:custGeom>
              <a:rect b="b" l="l" r="r" t="t"/>
              <a:pathLst>
                <a:path extrusionOk="0" h="960" w="709">
                  <a:moveTo>
                    <a:pt x="343" y="115"/>
                  </a:moveTo>
                  <a:cubicBezTo>
                    <a:pt x="389" y="115"/>
                    <a:pt x="457" y="138"/>
                    <a:pt x="503" y="160"/>
                  </a:cubicBezTo>
                  <a:cubicBezTo>
                    <a:pt x="549" y="206"/>
                    <a:pt x="572" y="274"/>
                    <a:pt x="572" y="320"/>
                  </a:cubicBezTo>
                  <a:lnTo>
                    <a:pt x="594" y="617"/>
                  </a:lnTo>
                  <a:cubicBezTo>
                    <a:pt x="594" y="663"/>
                    <a:pt x="572" y="731"/>
                    <a:pt x="526" y="777"/>
                  </a:cubicBezTo>
                  <a:cubicBezTo>
                    <a:pt x="480" y="822"/>
                    <a:pt x="435" y="845"/>
                    <a:pt x="366" y="845"/>
                  </a:cubicBezTo>
                  <a:cubicBezTo>
                    <a:pt x="320" y="845"/>
                    <a:pt x="252" y="822"/>
                    <a:pt x="206" y="799"/>
                  </a:cubicBezTo>
                  <a:cubicBezTo>
                    <a:pt x="161" y="754"/>
                    <a:pt x="138" y="685"/>
                    <a:pt x="138" y="640"/>
                  </a:cubicBezTo>
                  <a:lnTo>
                    <a:pt x="115" y="343"/>
                  </a:lnTo>
                  <a:cubicBezTo>
                    <a:pt x="115" y="297"/>
                    <a:pt x="138" y="229"/>
                    <a:pt x="184" y="183"/>
                  </a:cubicBezTo>
                  <a:cubicBezTo>
                    <a:pt x="229" y="138"/>
                    <a:pt x="275" y="115"/>
                    <a:pt x="343" y="115"/>
                  </a:cubicBezTo>
                  <a:close/>
                  <a:moveTo>
                    <a:pt x="320" y="1"/>
                  </a:moveTo>
                  <a:cubicBezTo>
                    <a:pt x="229" y="23"/>
                    <a:pt x="161" y="46"/>
                    <a:pt x="92" y="115"/>
                  </a:cubicBezTo>
                  <a:cubicBezTo>
                    <a:pt x="47" y="183"/>
                    <a:pt x="1" y="274"/>
                    <a:pt x="24" y="366"/>
                  </a:cubicBezTo>
                  <a:lnTo>
                    <a:pt x="24" y="640"/>
                  </a:lnTo>
                  <a:cubicBezTo>
                    <a:pt x="24" y="731"/>
                    <a:pt x="69" y="799"/>
                    <a:pt x="138" y="868"/>
                  </a:cubicBezTo>
                  <a:cubicBezTo>
                    <a:pt x="206" y="914"/>
                    <a:pt x="275" y="959"/>
                    <a:pt x="366" y="959"/>
                  </a:cubicBezTo>
                  <a:lnTo>
                    <a:pt x="389" y="959"/>
                  </a:lnTo>
                  <a:cubicBezTo>
                    <a:pt x="480" y="959"/>
                    <a:pt x="549" y="914"/>
                    <a:pt x="617" y="845"/>
                  </a:cubicBezTo>
                  <a:cubicBezTo>
                    <a:pt x="663" y="777"/>
                    <a:pt x="708" y="685"/>
                    <a:pt x="686" y="594"/>
                  </a:cubicBezTo>
                  <a:lnTo>
                    <a:pt x="686" y="320"/>
                  </a:lnTo>
                  <a:cubicBezTo>
                    <a:pt x="686" y="229"/>
                    <a:pt x="640" y="160"/>
                    <a:pt x="572" y="92"/>
                  </a:cubicBezTo>
                  <a:cubicBezTo>
                    <a:pt x="503" y="23"/>
                    <a:pt x="412" y="1"/>
                    <a:pt x="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7545617" y="3109839"/>
              <a:ext cx="676357" cy="305235"/>
            </a:xfrm>
            <a:custGeom>
              <a:rect b="b" l="l" r="r" t="t"/>
              <a:pathLst>
                <a:path extrusionOk="0" h="5045" w="11179">
                  <a:moveTo>
                    <a:pt x="9838" y="0"/>
                  </a:moveTo>
                  <a:lnTo>
                    <a:pt x="6483" y="479"/>
                  </a:lnTo>
                  <a:cubicBezTo>
                    <a:pt x="6483" y="502"/>
                    <a:pt x="6483" y="525"/>
                    <a:pt x="6506" y="525"/>
                  </a:cubicBezTo>
                  <a:lnTo>
                    <a:pt x="7373" y="2054"/>
                  </a:lnTo>
                  <a:cubicBezTo>
                    <a:pt x="7373" y="2054"/>
                    <a:pt x="4200" y="1963"/>
                    <a:pt x="3858" y="1803"/>
                  </a:cubicBezTo>
                  <a:cubicBezTo>
                    <a:pt x="3858" y="1803"/>
                    <a:pt x="2762" y="1438"/>
                    <a:pt x="2374" y="1370"/>
                  </a:cubicBezTo>
                  <a:cubicBezTo>
                    <a:pt x="2344" y="1370"/>
                    <a:pt x="2313" y="1359"/>
                    <a:pt x="2290" y="1359"/>
                  </a:cubicBezTo>
                  <a:cubicBezTo>
                    <a:pt x="2278" y="1359"/>
                    <a:pt x="2268" y="1362"/>
                    <a:pt x="2260" y="1370"/>
                  </a:cubicBezTo>
                  <a:cubicBezTo>
                    <a:pt x="2214" y="1370"/>
                    <a:pt x="2169" y="1392"/>
                    <a:pt x="2146" y="1438"/>
                  </a:cubicBezTo>
                  <a:cubicBezTo>
                    <a:pt x="2123" y="1484"/>
                    <a:pt x="2146" y="1552"/>
                    <a:pt x="2169" y="1598"/>
                  </a:cubicBezTo>
                  <a:cubicBezTo>
                    <a:pt x="2260" y="1735"/>
                    <a:pt x="2397" y="1849"/>
                    <a:pt x="2511" y="1963"/>
                  </a:cubicBezTo>
                  <a:cubicBezTo>
                    <a:pt x="2466" y="1986"/>
                    <a:pt x="913" y="2123"/>
                    <a:pt x="229" y="2260"/>
                  </a:cubicBezTo>
                  <a:cubicBezTo>
                    <a:pt x="23" y="2305"/>
                    <a:pt x="0" y="2579"/>
                    <a:pt x="183" y="2648"/>
                  </a:cubicBezTo>
                  <a:cubicBezTo>
                    <a:pt x="441" y="2756"/>
                    <a:pt x="827" y="2784"/>
                    <a:pt x="1118" y="2784"/>
                  </a:cubicBezTo>
                  <a:cubicBezTo>
                    <a:pt x="1316" y="2784"/>
                    <a:pt x="1470" y="2771"/>
                    <a:pt x="1507" y="2762"/>
                  </a:cubicBezTo>
                  <a:lnTo>
                    <a:pt x="1507" y="2762"/>
                  </a:lnTo>
                  <a:cubicBezTo>
                    <a:pt x="1324" y="2830"/>
                    <a:pt x="1164" y="2967"/>
                    <a:pt x="1279" y="3173"/>
                  </a:cubicBezTo>
                  <a:cubicBezTo>
                    <a:pt x="1319" y="3308"/>
                    <a:pt x="1408" y="3347"/>
                    <a:pt x="1511" y="3347"/>
                  </a:cubicBezTo>
                  <a:cubicBezTo>
                    <a:pt x="1582" y="3347"/>
                    <a:pt x="1661" y="3328"/>
                    <a:pt x="1735" y="3310"/>
                  </a:cubicBezTo>
                  <a:lnTo>
                    <a:pt x="1735" y="3310"/>
                  </a:lnTo>
                  <a:cubicBezTo>
                    <a:pt x="1621" y="3355"/>
                    <a:pt x="1553" y="3447"/>
                    <a:pt x="1598" y="3584"/>
                  </a:cubicBezTo>
                  <a:cubicBezTo>
                    <a:pt x="1643" y="3749"/>
                    <a:pt x="1757" y="3805"/>
                    <a:pt x="1888" y="3805"/>
                  </a:cubicBezTo>
                  <a:cubicBezTo>
                    <a:pt x="1957" y="3805"/>
                    <a:pt x="2030" y="3790"/>
                    <a:pt x="2100" y="3766"/>
                  </a:cubicBezTo>
                  <a:cubicBezTo>
                    <a:pt x="2100" y="3766"/>
                    <a:pt x="2100" y="3766"/>
                    <a:pt x="2100" y="3789"/>
                  </a:cubicBezTo>
                  <a:cubicBezTo>
                    <a:pt x="1992" y="3920"/>
                    <a:pt x="2194" y="4133"/>
                    <a:pt x="2450" y="4133"/>
                  </a:cubicBezTo>
                  <a:cubicBezTo>
                    <a:pt x="2463" y="4133"/>
                    <a:pt x="2475" y="4132"/>
                    <a:pt x="2488" y="4131"/>
                  </a:cubicBezTo>
                  <a:lnTo>
                    <a:pt x="4040" y="4063"/>
                  </a:lnTo>
                  <a:cubicBezTo>
                    <a:pt x="4042" y="4063"/>
                    <a:pt x="4045" y="4063"/>
                    <a:pt x="4048" y="4063"/>
                  </a:cubicBezTo>
                  <a:cubicBezTo>
                    <a:pt x="4307" y="4063"/>
                    <a:pt x="8879" y="5022"/>
                    <a:pt x="8879" y="5022"/>
                  </a:cubicBezTo>
                  <a:cubicBezTo>
                    <a:pt x="8976" y="5037"/>
                    <a:pt x="9071" y="5045"/>
                    <a:pt x="9164" y="5045"/>
                  </a:cubicBezTo>
                  <a:cubicBezTo>
                    <a:pt x="10308" y="5045"/>
                    <a:pt x="11178" y="3924"/>
                    <a:pt x="10820" y="2785"/>
                  </a:cubicBezTo>
                  <a:lnTo>
                    <a:pt x="10546" y="1986"/>
                  </a:lnTo>
                  <a:lnTo>
                    <a:pt x="9929" y="69"/>
                  </a:lnTo>
                  <a:lnTo>
                    <a:pt x="9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7545617" y="3107056"/>
              <a:ext cx="668432" cy="310801"/>
            </a:xfrm>
            <a:custGeom>
              <a:rect b="b" l="l" r="r" t="t"/>
              <a:pathLst>
                <a:path extrusionOk="0" h="5137" w="11048">
                  <a:moveTo>
                    <a:pt x="9815" y="115"/>
                  </a:moveTo>
                  <a:lnTo>
                    <a:pt x="9884" y="160"/>
                  </a:lnTo>
                  <a:lnTo>
                    <a:pt x="10751" y="2854"/>
                  </a:lnTo>
                  <a:cubicBezTo>
                    <a:pt x="10934" y="3424"/>
                    <a:pt x="10820" y="4018"/>
                    <a:pt x="10432" y="4451"/>
                  </a:cubicBezTo>
                  <a:cubicBezTo>
                    <a:pt x="10104" y="4837"/>
                    <a:pt x="9646" y="5043"/>
                    <a:pt x="9154" y="5043"/>
                  </a:cubicBezTo>
                  <a:cubicBezTo>
                    <a:pt x="9064" y="5043"/>
                    <a:pt x="8972" y="5036"/>
                    <a:pt x="8879" y="5022"/>
                  </a:cubicBezTo>
                  <a:cubicBezTo>
                    <a:pt x="8400" y="4908"/>
                    <a:pt x="4223" y="4040"/>
                    <a:pt x="4040" y="4040"/>
                  </a:cubicBezTo>
                  <a:lnTo>
                    <a:pt x="2488" y="4109"/>
                  </a:lnTo>
                  <a:cubicBezTo>
                    <a:pt x="2471" y="4111"/>
                    <a:pt x="2455" y="4112"/>
                    <a:pt x="2439" y="4112"/>
                  </a:cubicBezTo>
                  <a:cubicBezTo>
                    <a:pt x="2301" y="4112"/>
                    <a:pt x="2187" y="4031"/>
                    <a:pt x="2146" y="3949"/>
                  </a:cubicBezTo>
                  <a:cubicBezTo>
                    <a:pt x="2100" y="3904"/>
                    <a:pt x="2146" y="3881"/>
                    <a:pt x="2146" y="3858"/>
                  </a:cubicBezTo>
                  <a:cubicBezTo>
                    <a:pt x="2169" y="3835"/>
                    <a:pt x="2169" y="3812"/>
                    <a:pt x="2146" y="3789"/>
                  </a:cubicBezTo>
                  <a:lnTo>
                    <a:pt x="2123" y="3744"/>
                  </a:lnTo>
                  <a:lnTo>
                    <a:pt x="2077" y="3767"/>
                  </a:lnTo>
                  <a:cubicBezTo>
                    <a:pt x="2009" y="3789"/>
                    <a:pt x="1946" y="3801"/>
                    <a:pt x="1892" y="3801"/>
                  </a:cubicBezTo>
                  <a:cubicBezTo>
                    <a:pt x="1838" y="3801"/>
                    <a:pt x="1792" y="3789"/>
                    <a:pt x="1758" y="3767"/>
                  </a:cubicBezTo>
                  <a:cubicBezTo>
                    <a:pt x="1712" y="3744"/>
                    <a:pt x="1667" y="3698"/>
                    <a:pt x="1644" y="3607"/>
                  </a:cubicBezTo>
                  <a:cubicBezTo>
                    <a:pt x="1621" y="3538"/>
                    <a:pt x="1621" y="3470"/>
                    <a:pt x="1758" y="3401"/>
                  </a:cubicBezTo>
                  <a:lnTo>
                    <a:pt x="1712" y="3287"/>
                  </a:lnTo>
                  <a:cubicBezTo>
                    <a:pt x="1645" y="3321"/>
                    <a:pt x="1566" y="3342"/>
                    <a:pt x="1493" y="3342"/>
                  </a:cubicBezTo>
                  <a:cubicBezTo>
                    <a:pt x="1466" y="3342"/>
                    <a:pt x="1440" y="3339"/>
                    <a:pt x="1416" y="3333"/>
                  </a:cubicBezTo>
                  <a:cubicBezTo>
                    <a:pt x="1370" y="3310"/>
                    <a:pt x="1347" y="3264"/>
                    <a:pt x="1324" y="3196"/>
                  </a:cubicBezTo>
                  <a:cubicBezTo>
                    <a:pt x="1279" y="3127"/>
                    <a:pt x="1279" y="3082"/>
                    <a:pt x="1301" y="3036"/>
                  </a:cubicBezTo>
                  <a:cubicBezTo>
                    <a:pt x="1324" y="2968"/>
                    <a:pt x="1393" y="2899"/>
                    <a:pt x="1530" y="2854"/>
                  </a:cubicBezTo>
                  <a:lnTo>
                    <a:pt x="1484" y="2739"/>
                  </a:lnTo>
                  <a:cubicBezTo>
                    <a:pt x="1452" y="2750"/>
                    <a:pt x="1263" y="2771"/>
                    <a:pt x="1026" y="2771"/>
                  </a:cubicBezTo>
                  <a:cubicBezTo>
                    <a:pt x="760" y="2771"/>
                    <a:pt x="435" y="2745"/>
                    <a:pt x="206" y="2648"/>
                  </a:cubicBezTo>
                  <a:cubicBezTo>
                    <a:pt x="137" y="2625"/>
                    <a:pt x="115" y="2557"/>
                    <a:pt x="115" y="2511"/>
                  </a:cubicBezTo>
                  <a:cubicBezTo>
                    <a:pt x="115" y="2443"/>
                    <a:pt x="160" y="2374"/>
                    <a:pt x="229" y="2374"/>
                  </a:cubicBezTo>
                  <a:cubicBezTo>
                    <a:pt x="617" y="2283"/>
                    <a:pt x="1347" y="2192"/>
                    <a:pt x="2420" y="2077"/>
                  </a:cubicBezTo>
                  <a:lnTo>
                    <a:pt x="2511" y="2077"/>
                  </a:lnTo>
                  <a:lnTo>
                    <a:pt x="2648" y="2055"/>
                  </a:lnTo>
                  <a:lnTo>
                    <a:pt x="2557" y="1986"/>
                  </a:lnTo>
                  <a:cubicBezTo>
                    <a:pt x="2420" y="1872"/>
                    <a:pt x="2306" y="1758"/>
                    <a:pt x="2214" y="1621"/>
                  </a:cubicBezTo>
                  <a:cubicBezTo>
                    <a:pt x="2192" y="1575"/>
                    <a:pt x="2192" y="1530"/>
                    <a:pt x="2192" y="1507"/>
                  </a:cubicBezTo>
                  <a:cubicBezTo>
                    <a:pt x="2214" y="1484"/>
                    <a:pt x="2237" y="1461"/>
                    <a:pt x="2260" y="1461"/>
                  </a:cubicBezTo>
                  <a:lnTo>
                    <a:pt x="2374" y="1461"/>
                  </a:lnTo>
                  <a:cubicBezTo>
                    <a:pt x="2762" y="1530"/>
                    <a:pt x="3835" y="1895"/>
                    <a:pt x="3835" y="1895"/>
                  </a:cubicBezTo>
                  <a:cubicBezTo>
                    <a:pt x="4177" y="2077"/>
                    <a:pt x="7259" y="2146"/>
                    <a:pt x="7373" y="2146"/>
                  </a:cubicBezTo>
                  <a:lnTo>
                    <a:pt x="7464" y="2169"/>
                  </a:lnTo>
                  <a:lnTo>
                    <a:pt x="7464" y="2169"/>
                  </a:lnTo>
                  <a:lnTo>
                    <a:pt x="6551" y="571"/>
                  </a:lnTo>
                  <a:lnTo>
                    <a:pt x="9815" y="115"/>
                  </a:lnTo>
                  <a:close/>
                  <a:moveTo>
                    <a:pt x="9838" y="0"/>
                  </a:moveTo>
                  <a:lnTo>
                    <a:pt x="6391" y="480"/>
                  </a:lnTo>
                  <a:lnTo>
                    <a:pt x="7282" y="2055"/>
                  </a:lnTo>
                  <a:cubicBezTo>
                    <a:pt x="6346" y="2009"/>
                    <a:pt x="4155" y="1941"/>
                    <a:pt x="3881" y="1804"/>
                  </a:cubicBezTo>
                  <a:cubicBezTo>
                    <a:pt x="3835" y="1781"/>
                    <a:pt x="2785" y="1416"/>
                    <a:pt x="2397" y="1370"/>
                  </a:cubicBezTo>
                  <a:cubicBezTo>
                    <a:pt x="2329" y="1347"/>
                    <a:pt x="2283" y="1347"/>
                    <a:pt x="2237" y="1347"/>
                  </a:cubicBezTo>
                  <a:cubicBezTo>
                    <a:pt x="2169" y="1370"/>
                    <a:pt x="2123" y="1416"/>
                    <a:pt x="2100" y="1461"/>
                  </a:cubicBezTo>
                  <a:cubicBezTo>
                    <a:pt x="2077" y="1507"/>
                    <a:pt x="2077" y="1575"/>
                    <a:pt x="2123" y="1667"/>
                  </a:cubicBezTo>
                  <a:cubicBezTo>
                    <a:pt x="2192" y="1781"/>
                    <a:pt x="2283" y="1895"/>
                    <a:pt x="2397" y="1986"/>
                  </a:cubicBezTo>
                  <a:cubicBezTo>
                    <a:pt x="1986" y="2032"/>
                    <a:pt x="799" y="2146"/>
                    <a:pt x="206" y="2260"/>
                  </a:cubicBezTo>
                  <a:cubicBezTo>
                    <a:pt x="92" y="2283"/>
                    <a:pt x="23" y="2374"/>
                    <a:pt x="0" y="2488"/>
                  </a:cubicBezTo>
                  <a:cubicBezTo>
                    <a:pt x="0" y="2602"/>
                    <a:pt x="69" y="2717"/>
                    <a:pt x="160" y="2762"/>
                  </a:cubicBezTo>
                  <a:cubicBezTo>
                    <a:pt x="503" y="2876"/>
                    <a:pt x="1005" y="2876"/>
                    <a:pt x="1279" y="2876"/>
                  </a:cubicBezTo>
                  <a:cubicBezTo>
                    <a:pt x="1256" y="2899"/>
                    <a:pt x="1210" y="2945"/>
                    <a:pt x="1210" y="2991"/>
                  </a:cubicBezTo>
                  <a:cubicBezTo>
                    <a:pt x="1164" y="3082"/>
                    <a:pt x="1187" y="3150"/>
                    <a:pt x="1233" y="3242"/>
                  </a:cubicBezTo>
                  <a:cubicBezTo>
                    <a:pt x="1256" y="3333"/>
                    <a:pt x="1301" y="3379"/>
                    <a:pt x="1370" y="3424"/>
                  </a:cubicBezTo>
                  <a:cubicBezTo>
                    <a:pt x="1416" y="3447"/>
                    <a:pt x="1484" y="3447"/>
                    <a:pt x="1553" y="3447"/>
                  </a:cubicBezTo>
                  <a:cubicBezTo>
                    <a:pt x="1507" y="3515"/>
                    <a:pt x="1530" y="3584"/>
                    <a:pt x="1553" y="3652"/>
                  </a:cubicBezTo>
                  <a:cubicBezTo>
                    <a:pt x="1575" y="3744"/>
                    <a:pt x="1621" y="3812"/>
                    <a:pt x="1712" y="3858"/>
                  </a:cubicBezTo>
                  <a:cubicBezTo>
                    <a:pt x="1767" y="3899"/>
                    <a:pt x="1830" y="3907"/>
                    <a:pt x="1891" y="3907"/>
                  </a:cubicBezTo>
                  <a:cubicBezTo>
                    <a:pt x="1932" y="3907"/>
                    <a:pt x="1972" y="3904"/>
                    <a:pt x="2009" y="3904"/>
                  </a:cubicBezTo>
                  <a:cubicBezTo>
                    <a:pt x="2009" y="3926"/>
                    <a:pt x="2032" y="3972"/>
                    <a:pt x="2032" y="3995"/>
                  </a:cubicBezTo>
                  <a:cubicBezTo>
                    <a:pt x="2094" y="4120"/>
                    <a:pt x="2252" y="4226"/>
                    <a:pt x="2436" y="4226"/>
                  </a:cubicBezTo>
                  <a:cubicBezTo>
                    <a:pt x="2453" y="4226"/>
                    <a:pt x="2471" y="4225"/>
                    <a:pt x="2488" y="4223"/>
                  </a:cubicBezTo>
                  <a:lnTo>
                    <a:pt x="4040" y="4155"/>
                  </a:lnTo>
                  <a:cubicBezTo>
                    <a:pt x="4177" y="4155"/>
                    <a:pt x="7008" y="4725"/>
                    <a:pt x="8879" y="5113"/>
                  </a:cubicBezTo>
                  <a:cubicBezTo>
                    <a:pt x="8971" y="5136"/>
                    <a:pt x="9062" y="5136"/>
                    <a:pt x="9176" y="5136"/>
                  </a:cubicBezTo>
                  <a:cubicBezTo>
                    <a:pt x="9678" y="5136"/>
                    <a:pt x="10158" y="4931"/>
                    <a:pt x="10500" y="4520"/>
                  </a:cubicBezTo>
                  <a:cubicBezTo>
                    <a:pt x="10911" y="4063"/>
                    <a:pt x="11048" y="3424"/>
                    <a:pt x="10865" y="2831"/>
                  </a:cubicBezTo>
                  <a:lnTo>
                    <a:pt x="9975" y="92"/>
                  </a:lnTo>
                  <a:lnTo>
                    <a:pt x="9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7632621" y="3271384"/>
              <a:ext cx="33216" cy="5566"/>
            </a:xfrm>
            <a:custGeom>
              <a:rect b="b" l="l" r="r" t="t"/>
              <a:pathLst>
                <a:path extrusionOk="0" h="92" w="549">
                  <a:moveTo>
                    <a:pt x="548" y="1"/>
                  </a:moveTo>
                  <a:cubicBezTo>
                    <a:pt x="548" y="1"/>
                    <a:pt x="69" y="69"/>
                    <a:pt x="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7628446" y="3268601"/>
              <a:ext cx="41505" cy="12524"/>
            </a:xfrm>
            <a:custGeom>
              <a:rect b="b" l="l" r="r" t="t"/>
              <a:pathLst>
                <a:path extrusionOk="0" h="207" w="686">
                  <a:moveTo>
                    <a:pt x="617" y="1"/>
                  </a:moveTo>
                  <a:cubicBezTo>
                    <a:pt x="526" y="1"/>
                    <a:pt x="115" y="69"/>
                    <a:pt x="47" y="92"/>
                  </a:cubicBezTo>
                  <a:cubicBezTo>
                    <a:pt x="24" y="115"/>
                    <a:pt x="1" y="138"/>
                    <a:pt x="1" y="161"/>
                  </a:cubicBezTo>
                  <a:cubicBezTo>
                    <a:pt x="24" y="184"/>
                    <a:pt x="47" y="206"/>
                    <a:pt x="69" y="206"/>
                  </a:cubicBezTo>
                  <a:lnTo>
                    <a:pt x="92" y="206"/>
                  </a:lnTo>
                  <a:cubicBezTo>
                    <a:pt x="138" y="184"/>
                    <a:pt x="435" y="138"/>
                    <a:pt x="640" y="115"/>
                  </a:cubicBezTo>
                  <a:cubicBezTo>
                    <a:pt x="663" y="92"/>
                    <a:pt x="686" y="69"/>
                    <a:pt x="686" y="47"/>
                  </a:cubicBezTo>
                  <a:cubicBezTo>
                    <a:pt x="663" y="24"/>
                    <a:pt x="640" y="1"/>
                    <a:pt x="617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7647807" y="3305932"/>
              <a:ext cx="27650" cy="4175"/>
            </a:xfrm>
            <a:custGeom>
              <a:rect b="b" l="l" r="r" t="t"/>
              <a:pathLst>
                <a:path extrusionOk="0" h="69" w="457">
                  <a:moveTo>
                    <a:pt x="0" y="69"/>
                  </a:moveTo>
                  <a:lnTo>
                    <a:pt x="457" y="0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7645024" y="3303149"/>
              <a:ext cx="34607" cy="9741"/>
            </a:xfrm>
            <a:custGeom>
              <a:rect b="b" l="l" r="r" t="t"/>
              <a:pathLst>
                <a:path extrusionOk="0" h="161" w="572">
                  <a:moveTo>
                    <a:pt x="503" y="1"/>
                  </a:moveTo>
                  <a:lnTo>
                    <a:pt x="46" y="69"/>
                  </a:lnTo>
                  <a:cubicBezTo>
                    <a:pt x="24" y="69"/>
                    <a:pt x="1" y="92"/>
                    <a:pt x="1" y="115"/>
                  </a:cubicBezTo>
                  <a:cubicBezTo>
                    <a:pt x="1" y="160"/>
                    <a:pt x="24" y="160"/>
                    <a:pt x="46" y="160"/>
                  </a:cubicBezTo>
                  <a:lnTo>
                    <a:pt x="69" y="160"/>
                  </a:lnTo>
                  <a:lnTo>
                    <a:pt x="503" y="115"/>
                  </a:lnTo>
                  <a:cubicBezTo>
                    <a:pt x="549" y="92"/>
                    <a:pt x="571" y="69"/>
                    <a:pt x="549" y="46"/>
                  </a:cubicBezTo>
                  <a:cubicBezTo>
                    <a:pt x="549" y="23"/>
                    <a:pt x="526" y="1"/>
                    <a:pt x="503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7674066" y="3334913"/>
              <a:ext cx="15247" cy="2844"/>
            </a:xfrm>
            <a:custGeom>
              <a:rect b="b" l="l" r="r" t="t"/>
              <a:pathLst>
                <a:path extrusionOk="0" h="47" w="252">
                  <a:moveTo>
                    <a:pt x="0" y="46"/>
                  </a:moveTo>
                  <a:lnTo>
                    <a:pt x="251" y="1"/>
                  </a:lnTo>
                </a:path>
              </a:pathLst>
            </a:custGeom>
            <a:solidFill>
              <a:srgbClr val="F8EE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7671283" y="3331586"/>
              <a:ext cx="20752" cy="8894"/>
            </a:xfrm>
            <a:custGeom>
              <a:rect b="b" l="l" r="r" t="t"/>
              <a:pathLst>
                <a:path extrusionOk="0" h="147" w="343">
                  <a:moveTo>
                    <a:pt x="306" y="1"/>
                  </a:moveTo>
                  <a:cubicBezTo>
                    <a:pt x="297" y="1"/>
                    <a:pt x="287" y="4"/>
                    <a:pt x="274" y="10"/>
                  </a:cubicBezTo>
                  <a:lnTo>
                    <a:pt x="46" y="33"/>
                  </a:lnTo>
                  <a:cubicBezTo>
                    <a:pt x="23" y="56"/>
                    <a:pt x="0" y="78"/>
                    <a:pt x="0" y="101"/>
                  </a:cubicBezTo>
                  <a:cubicBezTo>
                    <a:pt x="0" y="124"/>
                    <a:pt x="23" y="147"/>
                    <a:pt x="46" y="147"/>
                  </a:cubicBezTo>
                  <a:lnTo>
                    <a:pt x="69" y="147"/>
                  </a:lnTo>
                  <a:lnTo>
                    <a:pt x="297" y="101"/>
                  </a:lnTo>
                  <a:cubicBezTo>
                    <a:pt x="320" y="101"/>
                    <a:pt x="343" y="78"/>
                    <a:pt x="343" y="56"/>
                  </a:cubicBezTo>
                  <a:cubicBezTo>
                    <a:pt x="343" y="22"/>
                    <a:pt x="331" y="1"/>
                    <a:pt x="306" y="1"/>
                  </a:cubicBezTo>
                  <a:close/>
                </a:path>
              </a:pathLst>
            </a:custGeom>
            <a:solidFill>
              <a:srgbClr val="0909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9" name="Google Shape;879;p34"/>
          <p:cNvSpPr/>
          <p:nvPr/>
        </p:nvSpPr>
        <p:spPr>
          <a:xfrm>
            <a:off x="4573525" y="1019900"/>
            <a:ext cx="619800" cy="619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34"/>
          <p:cNvSpPr txBox="1"/>
          <p:nvPr>
            <p:ph idx="4294967295" type="title"/>
          </p:nvPr>
        </p:nvSpPr>
        <p:spPr>
          <a:xfrm>
            <a:off x="4462425" y="101980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81" name="Google Shape;881;p34"/>
          <p:cNvSpPr txBox="1"/>
          <p:nvPr/>
        </p:nvSpPr>
        <p:spPr>
          <a:xfrm>
            <a:off x="4462425" y="3788675"/>
            <a:ext cx="30000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highlight>
                  <a:srgbClr val="FFFFFF"/>
                </a:highlight>
                <a:latin typeface="Cairo"/>
                <a:ea typeface="Cairo"/>
                <a:cs typeface="Cairo"/>
                <a:sym typeface="Cairo"/>
              </a:rPr>
              <a:t>Benetech - Making Graphs Accessible. Kaggle competition.</a:t>
            </a:r>
            <a:endParaRPr i="1" sz="1200">
              <a:solidFill>
                <a:schemeClr val="dk1"/>
              </a:solidFill>
              <a:highlight>
                <a:srgbClr val="FFFFFF"/>
              </a:highlight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35"/>
          <p:cNvSpPr/>
          <p:nvPr/>
        </p:nvSpPr>
        <p:spPr>
          <a:xfrm flipH="1">
            <a:off x="7395200" y="1781100"/>
            <a:ext cx="929400" cy="9294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35"/>
          <p:cNvSpPr/>
          <p:nvPr/>
        </p:nvSpPr>
        <p:spPr>
          <a:xfrm>
            <a:off x="5609600" y="2254700"/>
            <a:ext cx="1513323" cy="6198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DATA</a:t>
            </a:r>
          </a:p>
        </p:txBody>
      </p:sp>
      <p:sp>
        <p:nvSpPr>
          <p:cNvPr id="888" name="Google Shape;888;p35"/>
          <p:cNvSpPr txBox="1"/>
          <p:nvPr>
            <p:ph type="title"/>
          </p:nvPr>
        </p:nvSpPr>
        <p:spPr>
          <a:xfrm flipH="1">
            <a:off x="4682425" y="15727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TRAIN/TEST</a:t>
            </a:r>
            <a:endParaRPr sz="3700"/>
          </a:p>
        </p:txBody>
      </p:sp>
      <p:sp>
        <p:nvSpPr>
          <p:cNvPr id="889" name="Google Shape;889;p35"/>
          <p:cNvSpPr txBox="1"/>
          <p:nvPr>
            <p:ph idx="2" type="title"/>
          </p:nvPr>
        </p:nvSpPr>
        <p:spPr>
          <a:xfrm flipH="1">
            <a:off x="7439050" y="1935850"/>
            <a:ext cx="841800" cy="61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0" name="Google Shape;890;p35"/>
          <p:cNvSpPr txBox="1"/>
          <p:nvPr>
            <p:ph idx="1" type="subTitle"/>
          </p:nvPr>
        </p:nvSpPr>
        <p:spPr>
          <a:xfrm flipH="1">
            <a:off x="4831525" y="2921250"/>
            <a:ext cx="2357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plots - 60,578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Vertical Bar Charts -19,189 </a:t>
            </a:r>
            <a:endParaRPr/>
          </a:p>
        </p:txBody>
      </p:sp>
      <p:grpSp>
        <p:nvGrpSpPr>
          <p:cNvPr id="891" name="Google Shape;891;p35"/>
          <p:cNvGrpSpPr/>
          <p:nvPr/>
        </p:nvGrpSpPr>
        <p:grpSpPr>
          <a:xfrm>
            <a:off x="1911425" y="1781100"/>
            <a:ext cx="2206500" cy="1757700"/>
            <a:chOff x="1911425" y="1781100"/>
            <a:chExt cx="2206500" cy="1757700"/>
          </a:xfrm>
        </p:grpSpPr>
        <p:sp>
          <p:nvSpPr>
            <p:cNvPr id="892" name="Google Shape;892;p35"/>
            <p:cNvSpPr/>
            <p:nvPr/>
          </p:nvSpPr>
          <p:spPr>
            <a:xfrm>
              <a:off x="1911425" y="1781100"/>
              <a:ext cx="2206500" cy="1757700"/>
            </a:xfrm>
            <a:prstGeom prst="roundRect">
              <a:avLst>
                <a:gd fmla="val 4449" name="adj"/>
              </a:avLst>
            </a:pr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5"/>
            <p:cNvSpPr/>
            <p:nvPr/>
          </p:nvSpPr>
          <p:spPr>
            <a:xfrm>
              <a:off x="2703890" y="2599403"/>
              <a:ext cx="245604" cy="410106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5"/>
            <p:cNvSpPr/>
            <p:nvPr/>
          </p:nvSpPr>
          <p:spPr>
            <a:xfrm>
              <a:off x="3625056" y="2402034"/>
              <a:ext cx="245604" cy="607471"/>
            </a:xfrm>
            <a:custGeom>
              <a:rect b="b" l="l" r="r" t="t"/>
              <a:pathLst>
                <a:path extrusionOk="0" h="12958" w="5239">
                  <a:moveTo>
                    <a:pt x="1" y="0"/>
                  </a:moveTo>
                  <a:lnTo>
                    <a:pt x="1" y="12958"/>
                  </a:lnTo>
                  <a:lnTo>
                    <a:pt x="5239" y="12958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5"/>
            <p:cNvSpPr/>
            <p:nvPr/>
          </p:nvSpPr>
          <p:spPr>
            <a:xfrm>
              <a:off x="3149213" y="2481919"/>
              <a:ext cx="245604" cy="527588"/>
            </a:xfrm>
            <a:custGeom>
              <a:rect b="b" l="l" r="r" t="t"/>
              <a:pathLst>
                <a:path extrusionOk="0" h="11254" w="5239">
                  <a:moveTo>
                    <a:pt x="0" y="1"/>
                  </a:moveTo>
                  <a:lnTo>
                    <a:pt x="0" y="11254"/>
                  </a:lnTo>
                  <a:lnTo>
                    <a:pt x="5239" y="11254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5"/>
            <p:cNvSpPr/>
            <p:nvPr/>
          </p:nvSpPr>
          <p:spPr>
            <a:xfrm>
              <a:off x="2622833" y="3009472"/>
              <a:ext cx="1333595" cy="47"/>
            </a:xfrm>
            <a:custGeom>
              <a:rect b="b" l="l" r="r" t="t"/>
              <a:pathLst>
                <a:path extrusionOk="0" fill="none" h="1" w="28447">
                  <a:moveTo>
                    <a:pt x="0" y="1"/>
                  </a:moveTo>
                  <a:lnTo>
                    <a:pt x="28447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5"/>
            <p:cNvSpPr/>
            <p:nvPr/>
          </p:nvSpPr>
          <p:spPr>
            <a:xfrm>
              <a:off x="2333764" y="2101245"/>
              <a:ext cx="235056" cy="260887"/>
            </a:xfrm>
            <a:custGeom>
              <a:rect b="b" l="l" r="r" t="t"/>
              <a:pathLst>
                <a:path extrusionOk="0" h="5565" w="5014">
                  <a:moveTo>
                    <a:pt x="1" y="0"/>
                  </a:moveTo>
                  <a:lnTo>
                    <a:pt x="1" y="5564"/>
                  </a:lnTo>
                  <a:lnTo>
                    <a:pt x="5013" y="3208"/>
                  </a:lnTo>
                  <a:cubicBezTo>
                    <a:pt x="4136" y="1329"/>
                    <a:pt x="2206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5"/>
            <p:cNvSpPr/>
            <p:nvPr/>
          </p:nvSpPr>
          <p:spPr>
            <a:xfrm>
              <a:off x="2333764" y="2101245"/>
              <a:ext cx="235056" cy="260887"/>
            </a:xfrm>
            <a:custGeom>
              <a:rect b="b" l="l" r="r" t="t"/>
              <a:pathLst>
                <a:path extrusionOk="0" fill="none" h="5565" w="5014">
                  <a:moveTo>
                    <a:pt x="5013" y="3208"/>
                  </a:moveTo>
                  <a:cubicBezTo>
                    <a:pt x="4136" y="1329"/>
                    <a:pt x="2206" y="0"/>
                    <a:pt x="1" y="0"/>
                  </a:cubicBezTo>
                  <a:lnTo>
                    <a:pt x="1" y="5564"/>
                  </a:ln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5"/>
            <p:cNvSpPr/>
            <p:nvPr/>
          </p:nvSpPr>
          <p:spPr>
            <a:xfrm>
              <a:off x="2072918" y="2101245"/>
              <a:ext cx="520556" cy="521728"/>
            </a:xfrm>
            <a:custGeom>
              <a:rect b="b" l="l" r="r" t="t"/>
              <a:pathLst>
                <a:path extrusionOk="0" fill="none" h="11129" w="11104">
                  <a:moveTo>
                    <a:pt x="1" y="5564"/>
                  </a:moveTo>
                  <a:cubicBezTo>
                    <a:pt x="1" y="2507"/>
                    <a:pt x="2482" y="0"/>
                    <a:pt x="5565" y="0"/>
                  </a:cubicBezTo>
                  <a:cubicBezTo>
                    <a:pt x="8623" y="0"/>
                    <a:pt x="11104" y="2507"/>
                    <a:pt x="11104" y="5564"/>
                  </a:cubicBezTo>
                  <a:cubicBezTo>
                    <a:pt x="11104" y="8647"/>
                    <a:pt x="8623" y="11128"/>
                    <a:pt x="5565" y="11128"/>
                  </a:cubicBezTo>
                  <a:cubicBezTo>
                    <a:pt x="2482" y="11128"/>
                    <a:pt x="1" y="8647"/>
                    <a:pt x="1" y="5564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5"/>
            <p:cNvSpPr/>
            <p:nvPr/>
          </p:nvSpPr>
          <p:spPr>
            <a:xfrm>
              <a:off x="2692170" y="2037768"/>
              <a:ext cx="257324" cy="39989"/>
            </a:xfrm>
            <a:custGeom>
              <a:rect b="b" l="l" r="r" t="t"/>
              <a:pathLst>
                <a:path extrusionOk="0" h="853" w="5489">
                  <a:moveTo>
                    <a:pt x="0" y="1"/>
                  </a:moveTo>
                  <a:lnTo>
                    <a:pt x="0" y="853"/>
                  </a:lnTo>
                  <a:lnTo>
                    <a:pt x="5489" y="853"/>
                  </a:lnTo>
                  <a:lnTo>
                    <a:pt x="548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5"/>
            <p:cNvSpPr/>
            <p:nvPr/>
          </p:nvSpPr>
          <p:spPr>
            <a:xfrm>
              <a:off x="2692170" y="2116528"/>
              <a:ext cx="408887" cy="39989"/>
            </a:xfrm>
            <a:custGeom>
              <a:rect b="b" l="l" r="r" t="t"/>
              <a:pathLst>
                <a:path extrusionOk="0" h="853" w="8722">
                  <a:moveTo>
                    <a:pt x="0" y="0"/>
                  </a:moveTo>
                  <a:lnTo>
                    <a:pt x="0" y="852"/>
                  </a:lnTo>
                  <a:lnTo>
                    <a:pt x="8722" y="852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5"/>
            <p:cNvSpPr/>
            <p:nvPr/>
          </p:nvSpPr>
          <p:spPr>
            <a:xfrm>
              <a:off x="2692170" y="2183474"/>
              <a:ext cx="408887" cy="38817"/>
            </a:xfrm>
            <a:custGeom>
              <a:rect b="b" l="l" r="r" t="t"/>
              <a:pathLst>
                <a:path extrusionOk="0" h="828" w="8722">
                  <a:moveTo>
                    <a:pt x="0" y="1"/>
                  </a:moveTo>
                  <a:lnTo>
                    <a:pt x="0" y="828"/>
                  </a:lnTo>
                  <a:lnTo>
                    <a:pt x="8722" y="828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5"/>
            <p:cNvSpPr/>
            <p:nvPr/>
          </p:nvSpPr>
          <p:spPr>
            <a:xfrm>
              <a:off x="2703890" y="3096436"/>
              <a:ext cx="258543" cy="39989"/>
            </a:xfrm>
            <a:custGeom>
              <a:rect b="b" l="l" r="r" t="t"/>
              <a:pathLst>
                <a:path extrusionOk="0" h="853" w="5515">
                  <a:moveTo>
                    <a:pt x="1" y="0"/>
                  </a:moveTo>
                  <a:lnTo>
                    <a:pt x="1" y="853"/>
                  </a:lnTo>
                  <a:lnTo>
                    <a:pt x="5514" y="853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5"/>
            <p:cNvSpPr/>
            <p:nvPr/>
          </p:nvSpPr>
          <p:spPr>
            <a:xfrm>
              <a:off x="2703890" y="3176321"/>
              <a:ext cx="408934" cy="38817"/>
            </a:xfrm>
            <a:custGeom>
              <a:rect b="b" l="l" r="r" t="t"/>
              <a:pathLst>
                <a:path extrusionOk="0" h="828" w="8723">
                  <a:moveTo>
                    <a:pt x="1" y="1"/>
                  </a:moveTo>
                  <a:lnTo>
                    <a:pt x="1" y="828"/>
                  </a:lnTo>
                  <a:lnTo>
                    <a:pt x="8723" y="828"/>
                  </a:lnTo>
                  <a:lnTo>
                    <a:pt x="87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5"/>
            <p:cNvSpPr/>
            <p:nvPr/>
          </p:nvSpPr>
          <p:spPr>
            <a:xfrm>
              <a:off x="2703890" y="3242142"/>
              <a:ext cx="258543" cy="39989"/>
            </a:xfrm>
            <a:custGeom>
              <a:rect b="b" l="l" r="r" t="t"/>
              <a:pathLst>
                <a:path extrusionOk="0" h="853" w="5515">
                  <a:moveTo>
                    <a:pt x="1" y="0"/>
                  </a:moveTo>
                  <a:lnTo>
                    <a:pt x="1" y="852"/>
                  </a:lnTo>
                  <a:lnTo>
                    <a:pt x="5514" y="852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5"/>
            <p:cNvSpPr/>
            <p:nvPr/>
          </p:nvSpPr>
          <p:spPr>
            <a:xfrm>
              <a:off x="3338379" y="3096436"/>
              <a:ext cx="258543" cy="39989"/>
            </a:xfrm>
            <a:custGeom>
              <a:rect b="b" l="l" r="r" t="t"/>
              <a:pathLst>
                <a:path extrusionOk="0" h="853" w="5515">
                  <a:moveTo>
                    <a:pt x="1" y="0"/>
                  </a:moveTo>
                  <a:lnTo>
                    <a:pt x="1" y="853"/>
                  </a:lnTo>
                  <a:lnTo>
                    <a:pt x="5514" y="853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5"/>
            <p:cNvSpPr/>
            <p:nvPr/>
          </p:nvSpPr>
          <p:spPr>
            <a:xfrm>
              <a:off x="3338379" y="3176321"/>
              <a:ext cx="408934" cy="38817"/>
            </a:xfrm>
            <a:custGeom>
              <a:rect b="b" l="l" r="r" t="t"/>
              <a:pathLst>
                <a:path extrusionOk="0" h="828" w="8723">
                  <a:moveTo>
                    <a:pt x="1" y="1"/>
                  </a:moveTo>
                  <a:lnTo>
                    <a:pt x="1" y="828"/>
                  </a:lnTo>
                  <a:lnTo>
                    <a:pt x="8722" y="828"/>
                  </a:lnTo>
                  <a:lnTo>
                    <a:pt x="872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5"/>
            <p:cNvSpPr/>
            <p:nvPr/>
          </p:nvSpPr>
          <p:spPr>
            <a:xfrm>
              <a:off x="3338379" y="3242142"/>
              <a:ext cx="258543" cy="39989"/>
            </a:xfrm>
            <a:custGeom>
              <a:rect b="b" l="l" r="r" t="t"/>
              <a:pathLst>
                <a:path extrusionOk="0" h="853" w="5515">
                  <a:moveTo>
                    <a:pt x="1" y="0"/>
                  </a:moveTo>
                  <a:lnTo>
                    <a:pt x="1" y="852"/>
                  </a:lnTo>
                  <a:lnTo>
                    <a:pt x="5514" y="852"/>
                  </a:lnTo>
                  <a:lnTo>
                    <a:pt x="55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5"/>
            <p:cNvSpPr/>
            <p:nvPr/>
          </p:nvSpPr>
          <p:spPr>
            <a:xfrm>
              <a:off x="2072918" y="2692227"/>
              <a:ext cx="146922" cy="39989"/>
            </a:xfrm>
            <a:custGeom>
              <a:rect b="b" l="l" r="r" t="t"/>
              <a:pathLst>
                <a:path extrusionOk="0" h="853" w="3134">
                  <a:moveTo>
                    <a:pt x="1" y="1"/>
                  </a:moveTo>
                  <a:lnTo>
                    <a:pt x="1" y="853"/>
                  </a:lnTo>
                  <a:lnTo>
                    <a:pt x="3134" y="853"/>
                  </a:lnTo>
                  <a:lnTo>
                    <a:pt x="31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5"/>
            <p:cNvSpPr/>
            <p:nvPr/>
          </p:nvSpPr>
          <p:spPr>
            <a:xfrm>
              <a:off x="2072918" y="2772160"/>
              <a:ext cx="233884" cy="38817"/>
            </a:xfrm>
            <a:custGeom>
              <a:rect b="b" l="l" r="r" t="t"/>
              <a:pathLst>
                <a:path extrusionOk="0" h="828" w="4989">
                  <a:moveTo>
                    <a:pt x="1" y="0"/>
                  </a:moveTo>
                  <a:lnTo>
                    <a:pt x="1" y="827"/>
                  </a:lnTo>
                  <a:lnTo>
                    <a:pt x="4988" y="827"/>
                  </a:lnTo>
                  <a:lnTo>
                    <a:pt x="4988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5"/>
            <p:cNvSpPr/>
            <p:nvPr/>
          </p:nvSpPr>
          <p:spPr>
            <a:xfrm>
              <a:off x="2072918" y="2889644"/>
              <a:ext cx="146922" cy="39989"/>
            </a:xfrm>
            <a:custGeom>
              <a:rect b="b" l="l" r="r" t="t"/>
              <a:pathLst>
                <a:path extrusionOk="0" h="853" w="3134">
                  <a:moveTo>
                    <a:pt x="1" y="0"/>
                  </a:moveTo>
                  <a:lnTo>
                    <a:pt x="1" y="852"/>
                  </a:lnTo>
                  <a:lnTo>
                    <a:pt x="3134" y="852"/>
                  </a:lnTo>
                  <a:lnTo>
                    <a:pt x="31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2072918" y="2969529"/>
              <a:ext cx="233884" cy="39989"/>
            </a:xfrm>
            <a:custGeom>
              <a:rect b="b" l="l" r="r" t="t"/>
              <a:pathLst>
                <a:path extrusionOk="0" h="853" w="4989">
                  <a:moveTo>
                    <a:pt x="1" y="1"/>
                  </a:moveTo>
                  <a:lnTo>
                    <a:pt x="1" y="853"/>
                  </a:lnTo>
                  <a:lnTo>
                    <a:pt x="4988" y="853"/>
                  </a:lnTo>
                  <a:lnTo>
                    <a:pt x="4988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Google Shape;913;p35"/>
          <p:cNvGrpSpPr/>
          <p:nvPr/>
        </p:nvGrpSpPr>
        <p:grpSpPr>
          <a:xfrm>
            <a:off x="713100" y="1811160"/>
            <a:ext cx="2113812" cy="2792928"/>
            <a:chOff x="713100" y="1811160"/>
            <a:chExt cx="2113812" cy="2792928"/>
          </a:xfrm>
        </p:grpSpPr>
        <p:sp>
          <p:nvSpPr>
            <p:cNvPr id="914" name="Google Shape;914;p35"/>
            <p:cNvSpPr/>
            <p:nvPr/>
          </p:nvSpPr>
          <p:spPr>
            <a:xfrm>
              <a:off x="961007" y="4022447"/>
              <a:ext cx="981152" cy="277014"/>
            </a:xfrm>
            <a:custGeom>
              <a:rect b="b" l="l" r="r" t="t"/>
              <a:pathLst>
                <a:path extrusionOk="0" h="5909" w="20929">
                  <a:moveTo>
                    <a:pt x="20652" y="1"/>
                  </a:moveTo>
                  <a:lnTo>
                    <a:pt x="352" y="1229"/>
                  </a:lnTo>
                  <a:lnTo>
                    <a:pt x="1" y="3259"/>
                  </a:lnTo>
                  <a:cubicBezTo>
                    <a:pt x="3673" y="5216"/>
                    <a:pt x="6987" y="5908"/>
                    <a:pt x="9838" y="5908"/>
                  </a:cubicBezTo>
                  <a:cubicBezTo>
                    <a:pt x="16737" y="5908"/>
                    <a:pt x="20928" y="1855"/>
                    <a:pt x="20928" y="1855"/>
                  </a:cubicBezTo>
                  <a:lnTo>
                    <a:pt x="2065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5"/>
            <p:cNvSpPr/>
            <p:nvPr/>
          </p:nvSpPr>
          <p:spPr>
            <a:xfrm>
              <a:off x="888154" y="3816826"/>
              <a:ext cx="1029297" cy="787256"/>
            </a:xfrm>
            <a:custGeom>
              <a:rect b="b" l="l" r="r" t="t"/>
              <a:pathLst>
                <a:path extrusionOk="0" h="16793" w="21956">
                  <a:moveTo>
                    <a:pt x="4312" y="1"/>
                  </a:moveTo>
                  <a:lnTo>
                    <a:pt x="1" y="16793"/>
                  </a:lnTo>
                  <a:lnTo>
                    <a:pt x="20101" y="16793"/>
                  </a:lnTo>
                  <a:cubicBezTo>
                    <a:pt x="20101" y="16793"/>
                    <a:pt x="21956" y="5840"/>
                    <a:pt x="2095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5"/>
            <p:cNvSpPr/>
            <p:nvPr/>
          </p:nvSpPr>
          <p:spPr>
            <a:xfrm>
              <a:off x="1427474" y="4060045"/>
              <a:ext cx="186864" cy="544042"/>
            </a:xfrm>
            <a:custGeom>
              <a:rect b="b" l="l" r="r" t="t"/>
              <a:pathLst>
                <a:path extrusionOk="0" fill="none" h="11605" w="3986">
                  <a:moveTo>
                    <a:pt x="1" y="11605"/>
                  </a:moveTo>
                  <a:lnTo>
                    <a:pt x="2432" y="477"/>
                  </a:lnTo>
                  <a:lnTo>
                    <a:pt x="3986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5"/>
            <p:cNvSpPr/>
            <p:nvPr/>
          </p:nvSpPr>
          <p:spPr>
            <a:xfrm>
              <a:off x="1072631" y="2109136"/>
              <a:ext cx="770801" cy="898643"/>
            </a:xfrm>
            <a:custGeom>
              <a:rect b="b" l="l" r="r" t="t"/>
              <a:pathLst>
                <a:path extrusionOk="0" h="19169" w="16442">
                  <a:moveTo>
                    <a:pt x="10227" y="1"/>
                  </a:moveTo>
                  <a:cubicBezTo>
                    <a:pt x="6152" y="1"/>
                    <a:pt x="5364" y="3695"/>
                    <a:pt x="5364" y="3695"/>
                  </a:cubicBezTo>
                  <a:cubicBezTo>
                    <a:pt x="4286" y="3820"/>
                    <a:pt x="3384" y="4672"/>
                    <a:pt x="3384" y="4672"/>
                  </a:cubicBezTo>
                  <a:cubicBezTo>
                    <a:pt x="527" y="7980"/>
                    <a:pt x="2983" y="10512"/>
                    <a:pt x="2983" y="10512"/>
                  </a:cubicBezTo>
                  <a:cubicBezTo>
                    <a:pt x="2983" y="10512"/>
                    <a:pt x="903" y="10963"/>
                    <a:pt x="452" y="13695"/>
                  </a:cubicBezTo>
                  <a:cubicBezTo>
                    <a:pt x="1" y="16427"/>
                    <a:pt x="1905" y="18006"/>
                    <a:pt x="1905" y="18006"/>
                  </a:cubicBezTo>
                  <a:cubicBezTo>
                    <a:pt x="2837" y="18950"/>
                    <a:pt x="5940" y="19168"/>
                    <a:pt x="8607" y="19168"/>
                  </a:cubicBezTo>
                  <a:cubicBezTo>
                    <a:pt x="10893" y="19168"/>
                    <a:pt x="12858" y="19008"/>
                    <a:pt x="12858" y="19008"/>
                  </a:cubicBezTo>
                  <a:cubicBezTo>
                    <a:pt x="12858" y="19008"/>
                    <a:pt x="16442" y="17805"/>
                    <a:pt x="16041" y="14422"/>
                  </a:cubicBezTo>
                  <a:cubicBezTo>
                    <a:pt x="15640" y="11038"/>
                    <a:pt x="12432" y="10236"/>
                    <a:pt x="12432" y="10236"/>
                  </a:cubicBezTo>
                  <a:lnTo>
                    <a:pt x="12432" y="8808"/>
                  </a:lnTo>
                  <a:cubicBezTo>
                    <a:pt x="13635" y="7780"/>
                    <a:pt x="12858" y="5650"/>
                    <a:pt x="12858" y="5650"/>
                  </a:cubicBezTo>
                  <a:cubicBezTo>
                    <a:pt x="14161" y="5023"/>
                    <a:pt x="15590" y="487"/>
                    <a:pt x="10928" y="36"/>
                  </a:cubicBezTo>
                  <a:cubicBezTo>
                    <a:pt x="10684" y="12"/>
                    <a:pt x="10451" y="1"/>
                    <a:pt x="10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5"/>
            <p:cNvSpPr/>
            <p:nvPr/>
          </p:nvSpPr>
          <p:spPr>
            <a:xfrm>
              <a:off x="713100" y="2800491"/>
              <a:ext cx="1842337" cy="1377663"/>
            </a:xfrm>
            <a:custGeom>
              <a:rect b="b" l="l" r="r" t="t"/>
              <a:pathLst>
                <a:path extrusionOk="0" h="29387" w="39299">
                  <a:moveTo>
                    <a:pt x="13384" y="0"/>
                  </a:moveTo>
                  <a:lnTo>
                    <a:pt x="6592" y="1830"/>
                  </a:lnTo>
                  <a:cubicBezTo>
                    <a:pt x="6166" y="1955"/>
                    <a:pt x="5840" y="2231"/>
                    <a:pt x="5665" y="2632"/>
                  </a:cubicBezTo>
                  <a:cubicBezTo>
                    <a:pt x="4712" y="4662"/>
                    <a:pt x="1755" y="11203"/>
                    <a:pt x="1178" y="14537"/>
                  </a:cubicBezTo>
                  <a:cubicBezTo>
                    <a:pt x="1178" y="14537"/>
                    <a:pt x="0" y="18622"/>
                    <a:pt x="2632" y="20151"/>
                  </a:cubicBezTo>
                  <a:cubicBezTo>
                    <a:pt x="3160" y="20453"/>
                    <a:pt x="3760" y="20599"/>
                    <a:pt x="4377" y="20599"/>
                  </a:cubicBezTo>
                  <a:cubicBezTo>
                    <a:pt x="4579" y="20599"/>
                    <a:pt x="4784" y="20583"/>
                    <a:pt x="4988" y="20552"/>
                  </a:cubicBezTo>
                  <a:lnTo>
                    <a:pt x="6792" y="20301"/>
                  </a:lnTo>
                  <a:lnTo>
                    <a:pt x="5289" y="29324"/>
                  </a:lnTo>
                  <a:cubicBezTo>
                    <a:pt x="5289" y="29324"/>
                    <a:pt x="5769" y="29387"/>
                    <a:pt x="6494" y="29387"/>
                  </a:cubicBezTo>
                  <a:cubicBezTo>
                    <a:pt x="8436" y="29387"/>
                    <a:pt x="12134" y="28935"/>
                    <a:pt x="13083" y="25615"/>
                  </a:cubicBezTo>
                  <a:lnTo>
                    <a:pt x="13885" y="21680"/>
                  </a:lnTo>
                  <a:lnTo>
                    <a:pt x="21930" y="21680"/>
                  </a:lnTo>
                  <a:cubicBezTo>
                    <a:pt x="21930" y="21680"/>
                    <a:pt x="21379" y="26216"/>
                    <a:pt x="26216" y="27920"/>
                  </a:cubicBezTo>
                  <a:lnTo>
                    <a:pt x="24838" y="17870"/>
                  </a:lnTo>
                  <a:lnTo>
                    <a:pt x="25539" y="14011"/>
                  </a:lnTo>
                  <a:lnTo>
                    <a:pt x="28121" y="16266"/>
                  </a:lnTo>
                  <a:cubicBezTo>
                    <a:pt x="28898" y="16918"/>
                    <a:pt x="29800" y="17444"/>
                    <a:pt x="30803" y="17695"/>
                  </a:cubicBezTo>
                  <a:cubicBezTo>
                    <a:pt x="31214" y="17804"/>
                    <a:pt x="31661" y="17877"/>
                    <a:pt x="32121" y="17877"/>
                  </a:cubicBezTo>
                  <a:cubicBezTo>
                    <a:pt x="33454" y="17877"/>
                    <a:pt x="34890" y="17263"/>
                    <a:pt x="35840" y="15138"/>
                  </a:cubicBezTo>
                  <a:cubicBezTo>
                    <a:pt x="38046" y="10176"/>
                    <a:pt x="39299" y="3660"/>
                    <a:pt x="39299" y="3660"/>
                  </a:cubicBezTo>
                  <a:lnTo>
                    <a:pt x="36366" y="627"/>
                  </a:lnTo>
                  <a:lnTo>
                    <a:pt x="30602" y="9048"/>
                  </a:lnTo>
                  <a:lnTo>
                    <a:pt x="25589" y="2156"/>
                  </a:lnTo>
                  <a:cubicBezTo>
                    <a:pt x="25389" y="1880"/>
                    <a:pt x="25088" y="1680"/>
                    <a:pt x="24762" y="1604"/>
                  </a:cubicBezTo>
                  <a:lnTo>
                    <a:pt x="18146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5"/>
            <p:cNvSpPr/>
            <p:nvPr/>
          </p:nvSpPr>
          <p:spPr>
            <a:xfrm>
              <a:off x="1340509" y="2800491"/>
              <a:ext cx="446532" cy="1016358"/>
            </a:xfrm>
            <a:custGeom>
              <a:rect b="b" l="l" r="r" t="t"/>
              <a:pathLst>
                <a:path extrusionOk="0" h="21680" w="9525">
                  <a:moveTo>
                    <a:pt x="1" y="0"/>
                  </a:moveTo>
                  <a:cubicBezTo>
                    <a:pt x="1" y="0"/>
                    <a:pt x="2457" y="13459"/>
                    <a:pt x="502" y="21680"/>
                  </a:cubicBezTo>
                  <a:lnTo>
                    <a:pt x="8547" y="21680"/>
                  </a:lnTo>
                  <a:cubicBezTo>
                    <a:pt x="8547" y="21680"/>
                    <a:pt x="9525" y="11930"/>
                    <a:pt x="9324" y="9825"/>
                  </a:cubicBezTo>
                  <a:cubicBezTo>
                    <a:pt x="9074" y="6943"/>
                    <a:pt x="6066" y="1830"/>
                    <a:pt x="476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5"/>
            <p:cNvSpPr/>
            <p:nvPr/>
          </p:nvSpPr>
          <p:spPr>
            <a:xfrm>
              <a:off x="1340509" y="2372795"/>
              <a:ext cx="360788" cy="675635"/>
            </a:xfrm>
            <a:custGeom>
              <a:rect b="b" l="l" r="r" t="t"/>
              <a:pathLst>
                <a:path extrusionOk="0" h="14412" w="7696">
                  <a:moveTo>
                    <a:pt x="2708" y="1"/>
                  </a:moveTo>
                  <a:cubicBezTo>
                    <a:pt x="2056" y="1379"/>
                    <a:pt x="853" y="1580"/>
                    <a:pt x="853" y="1580"/>
                  </a:cubicBezTo>
                  <a:cubicBezTo>
                    <a:pt x="903" y="2607"/>
                    <a:pt x="577" y="3234"/>
                    <a:pt x="327" y="3559"/>
                  </a:cubicBezTo>
                  <a:cubicBezTo>
                    <a:pt x="427" y="3835"/>
                    <a:pt x="1" y="9123"/>
                    <a:pt x="1" y="9123"/>
                  </a:cubicBezTo>
                  <a:cubicBezTo>
                    <a:pt x="1" y="9123"/>
                    <a:pt x="502" y="12256"/>
                    <a:pt x="728" y="14336"/>
                  </a:cubicBezTo>
                  <a:cubicBezTo>
                    <a:pt x="1404" y="14387"/>
                    <a:pt x="2081" y="14412"/>
                    <a:pt x="2783" y="14412"/>
                  </a:cubicBezTo>
                  <a:cubicBezTo>
                    <a:pt x="4487" y="14412"/>
                    <a:pt x="6116" y="14236"/>
                    <a:pt x="7595" y="13935"/>
                  </a:cubicBezTo>
                  <a:cubicBezTo>
                    <a:pt x="6592" y="11956"/>
                    <a:pt x="5440" y="10076"/>
                    <a:pt x="4763" y="9123"/>
                  </a:cubicBezTo>
                  <a:lnTo>
                    <a:pt x="4638" y="7319"/>
                  </a:lnTo>
                  <a:cubicBezTo>
                    <a:pt x="4938" y="7319"/>
                    <a:pt x="5239" y="7269"/>
                    <a:pt x="5540" y="7194"/>
                  </a:cubicBezTo>
                  <a:cubicBezTo>
                    <a:pt x="7695" y="6467"/>
                    <a:pt x="7144" y="3810"/>
                    <a:pt x="6818" y="2356"/>
                  </a:cubicBezTo>
                  <a:cubicBezTo>
                    <a:pt x="6668" y="1680"/>
                    <a:pt x="6467" y="953"/>
                    <a:pt x="6166" y="276"/>
                  </a:cubicBezTo>
                  <a:cubicBezTo>
                    <a:pt x="5723" y="446"/>
                    <a:pt x="5277" y="508"/>
                    <a:pt x="4859" y="508"/>
                  </a:cubicBezTo>
                  <a:cubicBezTo>
                    <a:pt x="3668" y="508"/>
                    <a:pt x="2708" y="1"/>
                    <a:pt x="270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5"/>
            <p:cNvSpPr/>
            <p:nvPr/>
          </p:nvSpPr>
          <p:spPr>
            <a:xfrm>
              <a:off x="889232" y="3372675"/>
              <a:ext cx="569350" cy="369304"/>
            </a:xfrm>
            <a:custGeom>
              <a:rect b="b" l="l" r="r" t="t"/>
              <a:pathLst>
                <a:path extrusionOk="0" h="8097" w="12483">
                  <a:moveTo>
                    <a:pt x="12207" y="1"/>
                  </a:moveTo>
                  <a:cubicBezTo>
                    <a:pt x="10803" y="427"/>
                    <a:pt x="7169" y="151"/>
                    <a:pt x="3861" y="552"/>
                  </a:cubicBezTo>
                  <a:cubicBezTo>
                    <a:pt x="552" y="953"/>
                    <a:pt x="1" y="3410"/>
                    <a:pt x="1" y="3410"/>
                  </a:cubicBezTo>
                  <a:lnTo>
                    <a:pt x="3384" y="8096"/>
                  </a:lnTo>
                  <a:cubicBezTo>
                    <a:pt x="6542" y="7846"/>
                    <a:pt x="12482" y="4111"/>
                    <a:pt x="12482" y="4111"/>
                  </a:cubicBezTo>
                  <a:lnTo>
                    <a:pt x="12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5"/>
            <p:cNvSpPr/>
            <p:nvPr/>
          </p:nvSpPr>
          <p:spPr>
            <a:xfrm>
              <a:off x="1268875" y="2491451"/>
              <a:ext cx="126904" cy="117247"/>
            </a:xfrm>
            <a:custGeom>
              <a:rect b="b" l="l" r="r" t="t"/>
              <a:pathLst>
                <a:path extrusionOk="0" h="2501" w="2707">
                  <a:moveTo>
                    <a:pt x="1203" y="1"/>
                  </a:moveTo>
                  <a:cubicBezTo>
                    <a:pt x="926" y="1"/>
                    <a:pt x="658" y="91"/>
                    <a:pt x="451" y="277"/>
                  </a:cubicBezTo>
                  <a:cubicBezTo>
                    <a:pt x="0" y="728"/>
                    <a:pt x="0" y="1505"/>
                    <a:pt x="501" y="2031"/>
                  </a:cubicBezTo>
                  <a:cubicBezTo>
                    <a:pt x="769" y="2341"/>
                    <a:pt x="1132" y="2501"/>
                    <a:pt x="1483" y="2501"/>
                  </a:cubicBezTo>
                  <a:cubicBezTo>
                    <a:pt x="1756" y="2501"/>
                    <a:pt x="2022" y="2404"/>
                    <a:pt x="2231" y="2206"/>
                  </a:cubicBezTo>
                  <a:cubicBezTo>
                    <a:pt x="2707" y="1780"/>
                    <a:pt x="2707" y="978"/>
                    <a:pt x="2206" y="452"/>
                  </a:cubicBezTo>
                  <a:cubicBezTo>
                    <a:pt x="1936" y="154"/>
                    <a:pt x="1563" y="1"/>
                    <a:pt x="12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5"/>
            <p:cNvSpPr/>
            <p:nvPr/>
          </p:nvSpPr>
          <p:spPr>
            <a:xfrm>
              <a:off x="1308818" y="2525534"/>
              <a:ext cx="55272" cy="37645"/>
            </a:xfrm>
            <a:custGeom>
              <a:rect b="b" l="l" r="r" t="t"/>
              <a:pathLst>
                <a:path extrusionOk="0" fill="none" h="803" w="1179">
                  <a:moveTo>
                    <a:pt x="0" y="1"/>
                  </a:moveTo>
                  <a:lnTo>
                    <a:pt x="1178" y="803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5"/>
            <p:cNvSpPr/>
            <p:nvPr/>
          </p:nvSpPr>
          <p:spPr>
            <a:xfrm>
              <a:off x="1870453" y="3070714"/>
              <a:ext cx="71726" cy="386619"/>
            </a:xfrm>
            <a:custGeom>
              <a:rect b="b" l="l" r="r" t="t"/>
              <a:pathLst>
                <a:path extrusionOk="0" fill="none" h="8247" w="1530">
                  <a:moveTo>
                    <a:pt x="852" y="8247"/>
                  </a:moveTo>
                  <a:cubicBezTo>
                    <a:pt x="852" y="8247"/>
                    <a:pt x="1504" y="5866"/>
                    <a:pt x="1529" y="4061"/>
                  </a:cubicBezTo>
                  <a:cubicBezTo>
                    <a:pt x="1529" y="2858"/>
                    <a:pt x="351" y="1404"/>
                    <a:pt x="0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5"/>
            <p:cNvSpPr/>
            <p:nvPr/>
          </p:nvSpPr>
          <p:spPr>
            <a:xfrm>
              <a:off x="1567320" y="3102452"/>
              <a:ext cx="466456" cy="515868"/>
            </a:xfrm>
            <a:custGeom>
              <a:rect b="b" l="l" r="r" t="t"/>
              <a:pathLst>
                <a:path extrusionOk="0" h="11004" w="9950">
                  <a:moveTo>
                    <a:pt x="1529" y="1"/>
                  </a:moveTo>
                  <a:lnTo>
                    <a:pt x="0" y="11003"/>
                  </a:lnTo>
                  <a:lnTo>
                    <a:pt x="8421" y="11003"/>
                  </a:lnTo>
                  <a:lnTo>
                    <a:pt x="995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5"/>
            <p:cNvSpPr/>
            <p:nvPr/>
          </p:nvSpPr>
          <p:spPr>
            <a:xfrm>
              <a:off x="1446273" y="3272818"/>
              <a:ext cx="426561" cy="270310"/>
            </a:xfrm>
            <a:custGeom>
              <a:rect b="b" l="l" r="r" t="t"/>
              <a:pathLst>
                <a:path extrusionOk="0" h="5766" w="9099">
                  <a:moveTo>
                    <a:pt x="3610" y="1"/>
                  </a:moveTo>
                  <a:cubicBezTo>
                    <a:pt x="3609" y="1"/>
                    <a:pt x="2156" y="778"/>
                    <a:pt x="1755" y="1329"/>
                  </a:cubicBezTo>
                  <a:cubicBezTo>
                    <a:pt x="1329" y="1855"/>
                    <a:pt x="1" y="2457"/>
                    <a:pt x="1" y="2457"/>
                  </a:cubicBezTo>
                  <a:lnTo>
                    <a:pt x="226" y="5765"/>
                  </a:lnTo>
                  <a:cubicBezTo>
                    <a:pt x="226" y="5765"/>
                    <a:pt x="4462" y="5289"/>
                    <a:pt x="5189" y="5063"/>
                  </a:cubicBezTo>
                  <a:cubicBezTo>
                    <a:pt x="5915" y="4838"/>
                    <a:pt x="7895" y="3860"/>
                    <a:pt x="7895" y="3860"/>
                  </a:cubicBezTo>
                  <a:cubicBezTo>
                    <a:pt x="7762" y="3768"/>
                    <a:pt x="7525" y="3738"/>
                    <a:pt x="7269" y="3738"/>
                  </a:cubicBezTo>
                  <a:cubicBezTo>
                    <a:pt x="6756" y="3738"/>
                    <a:pt x="6166" y="3860"/>
                    <a:pt x="6166" y="3860"/>
                  </a:cubicBezTo>
                  <a:cubicBezTo>
                    <a:pt x="7369" y="3384"/>
                    <a:pt x="8823" y="2206"/>
                    <a:pt x="8823" y="1930"/>
                  </a:cubicBezTo>
                  <a:cubicBezTo>
                    <a:pt x="8806" y="1752"/>
                    <a:pt x="8685" y="1721"/>
                    <a:pt x="8602" y="1721"/>
                  </a:cubicBezTo>
                  <a:cubicBezTo>
                    <a:pt x="8556" y="1721"/>
                    <a:pt x="8522" y="1730"/>
                    <a:pt x="8522" y="1730"/>
                  </a:cubicBezTo>
                  <a:cubicBezTo>
                    <a:pt x="8722" y="1555"/>
                    <a:pt x="9098" y="978"/>
                    <a:pt x="9048" y="753"/>
                  </a:cubicBezTo>
                  <a:cubicBezTo>
                    <a:pt x="9043" y="710"/>
                    <a:pt x="8992" y="694"/>
                    <a:pt x="8915" y="694"/>
                  </a:cubicBezTo>
                  <a:cubicBezTo>
                    <a:pt x="8627" y="694"/>
                    <a:pt x="7971" y="928"/>
                    <a:pt x="7971" y="928"/>
                  </a:cubicBezTo>
                  <a:cubicBezTo>
                    <a:pt x="7971" y="928"/>
                    <a:pt x="9048" y="251"/>
                    <a:pt x="8497" y="26"/>
                  </a:cubicBezTo>
                  <a:cubicBezTo>
                    <a:pt x="8454" y="9"/>
                    <a:pt x="8390" y="1"/>
                    <a:pt x="8308" y="1"/>
                  </a:cubicBezTo>
                  <a:cubicBezTo>
                    <a:pt x="7285" y="1"/>
                    <a:pt x="3484" y="1204"/>
                    <a:pt x="3484" y="1204"/>
                  </a:cubicBezTo>
                  <a:lnTo>
                    <a:pt x="3610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5"/>
            <p:cNvSpPr/>
            <p:nvPr/>
          </p:nvSpPr>
          <p:spPr>
            <a:xfrm>
              <a:off x="1210086" y="3574779"/>
              <a:ext cx="232712" cy="123435"/>
            </a:xfrm>
            <a:custGeom>
              <a:rect b="b" l="l" r="r" t="t"/>
              <a:pathLst>
                <a:path extrusionOk="0" fill="none" h="2633" w="4964">
                  <a:moveTo>
                    <a:pt x="4963" y="1"/>
                  </a:moveTo>
                  <a:cubicBezTo>
                    <a:pt x="4963" y="1"/>
                    <a:pt x="2683" y="1429"/>
                    <a:pt x="1" y="263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5"/>
            <p:cNvSpPr/>
            <p:nvPr/>
          </p:nvSpPr>
          <p:spPr>
            <a:xfrm>
              <a:off x="872871" y="3372675"/>
              <a:ext cx="572264" cy="159861"/>
            </a:xfrm>
            <a:custGeom>
              <a:rect b="b" l="l" r="r" t="t"/>
              <a:pathLst>
                <a:path extrusionOk="0" fill="none" h="3410" w="12207">
                  <a:moveTo>
                    <a:pt x="1" y="3410"/>
                  </a:moveTo>
                  <a:cubicBezTo>
                    <a:pt x="1" y="3410"/>
                    <a:pt x="552" y="953"/>
                    <a:pt x="3861" y="552"/>
                  </a:cubicBezTo>
                  <a:cubicBezTo>
                    <a:pt x="7169" y="151"/>
                    <a:pt x="10803" y="427"/>
                    <a:pt x="12207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5"/>
            <p:cNvSpPr/>
            <p:nvPr/>
          </p:nvSpPr>
          <p:spPr>
            <a:xfrm>
              <a:off x="2076073" y="3224671"/>
              <a:ext cx="71726" cy="129248"/>
            </a:xfrm>
            <a:custGeom>
              <a:rect b="b" l="l" r="r" t="t"/>
              <a:pathLst>
                <a:path extrusionOk="0" fill="none" h="2757" w="1530">
                  <a:moveTo>
                    <a:pt x="1529" y="0"/>
                  </a:moveTo>
                  <a:cubicBezTo>
                    <a:pt x="1529" y="0"/>
                    <a:pt x="426" y="1028"/>
                    <a:pt x="0" y="2757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5"/>
            <p:cNvSpPr/>
            <p:nvPr/>
          </p:nvSpPr>
          <p:spPr>
            <a:xfrm>
              <a:off x="2427353" y="2529050"/>
              <a:ext cx="399558" cy="420701"/>
            </a:xfrm>
            <a:custGeom>
              <a:rect b="b" l="l" r="r" t="t"/>
              <a:pathLst>
                <a:path extrusionOk="0" h="8974" w="8523">
                  <a:moveTo>
                    <a:pt x="7846" y="1"/>
                  </a:moveTo>
                  <a:cubicBezTo>
                    <a:pt x="7846" y="1"/>
                    <a:pt x="5866" y="1354"/>
                    <a:pt x="4362" y="2056"/>
                  </a:cubicBezTo>
                  <a:cubicBezTo>
                    <a:pt x="3134" y="2633"/>
                    <a:pt x="2257" y="3635"/>
                    <a:pt x="2257" y="3635"/>
                  </a:cubicBezTo>
                  <a:lnTo>
                    <a:pt x="1" y="6643"/>
                  </a:lnTo>
                  <a:lnTo>
                    <a:pt x="2257" y="8973"/>
                  </a:lnTo>
                  <a:lnTo>
                    <a:pt x="2958" y="7996"/>
                  </a:lnTo>
                  <a:cubicBezTo>
                    <a:pt x="4537" y="7695"/>
                    <a:pt x="4713" y="6617"/>
                    <a:pt x="4713" y="6617"/>
                  </a:cubicBezTo>
                  <a:cubicBezTo>
                    <a:pt x="4713" y="6617"/>
                    <a:pt x="5211" y="6797"/>
                    <a:pt x="5682" y="6797"/>
                  </a:cubicBezTo>
                  <a:cubicBezTo>
                    <a:pt x="5846" y="6797"/>
                    <a:pt x="6006" y="6776"/>
                    <a:pt x="6141" y="6718"/>
                  </a:cubicBezTo>
                  <a:cubicBezTo>
                    <a:pt x="6668" y="6492"/>
                    <a:pt x="6643" y="5991"/>
                    <a:pt x="6643" y="5991"/>
                  </a:cubicBezTo>
                  <a:cubicBezTo>
                    <a:pt x="7369" y="5640"/>
                    <a:pt x="7119" y="4913"/>
                    <a:pt x="7119" y="4913"/>
                  </a:cubicBezTo>
                  <a:cubicBezTo>
                    <a:pt x="7144" y="4888"/>
                    <a:pt x="7169" y="4888"/>
                    <a:pt x="7194" y="4863"/>
                  </a:cubicBezTo>
                  <a:cubicBezTo>
                    <a:pt x="7645" y="4562"/>
                    <a:pt x="7620" y="3911"/>
                    <a:pt x="7169" y="3610"/>
                  </a:cubicBezTo>
                  <a:lnTo>
                    <a:pt x="6066" y="2783"/>
                  </a:lnTo>
                  <a:lnTo>
                    <a:pt x="7846" y="1054"/>
                  </a:lnTo>
                  <a:cubicBezTo>
                    <a:pt x="8522" y="427"/>
                    <a:pt x="7846" y="1"/>
                    <a:pt x="784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5"/>
            <p:cNvSpPr/>
            <p:nvPr/>
          </p:nvSpPr>
          <p:spPr>
            <a:xfrm>
              <a:off x="2604798" y="2668896"/>
              <a:ext cx="170409" cy="150438"/>
            </a:xfrm>
            <a:custGeom>
              <a:rect b="b" l="l" r="r" t="t"/>
              <a:pathLst>
                <a:path extrusionOk="0" h="3209" w="3635">
                  <a:moveTo>
                    <a:pt x="3334" y="0"/>
                  </a:moveTo>
                  <a:lnTo>
                    <a:pt x="101" y="301"/>
                  </a:lnTo>
                  <a:lnTo>
                    <a:pt x="0" y="3208"/>
                  </a:lnTo>
                  <a:cubicBezTo>
                    <a:pt x="1254" y="2883"/>
                    <a:pt x="1128" y="1604"/>
                    <a:pt x="1128" y="1604"/>
                  </a:cubicBezTo>
                  <a:cubicBezTo>
                    <a:pt x="1128" y="1604"/>
                    <a:pt x="1980" y="1279"/>
                    <a:pt x="2807" y="1078"/>
                  </a:cubicBezTo>
                  <a:cubicBezTo>
                    <a:pt x="3635" y="878"/>
                    <a:pt x="3334" y="0"/>
                    <a:pt x="3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5"/>
            <p:cNvSpPr/>
            <p:nvPr/>
          </p:nvSpPr>
          <p:spPr>
            <a:xfrm>
              <a:off x="2604798" y="2668896"/>
              <a:ext cx="170409" cy="150438"/>
            </a:xfrm>
            <a:custGeom>
              <a:rect b="b" l="l" r="r" t="t"/>
              <a:pathLst>
                <a:path extrusionOk="0" fill="none" h="3209" w="3635">
                  <a:moveTo>
                    <a:pt x="677" y="251"/>
                  </a:moveTo>
                  <a:lnTo>
                    <a:pt x="3334" y="0"/>
                  </a:lnTo>
                  <a:cubicBezTo>
                    <a:pt x="3334" y="0"/>
                    <a:pt x="3635" y="878"/>
                    <a:pt x="2807" y="1078"/>
                  </a:cubicBezTo>
                  <a:cubicBezTo>
                    <a:pt x="1980" y="1279"/>
                    <a:pt x="1128" y="1604"/>
                    <a:pt x="1128" y="1604"/>
                  </a:cubicBezTo>
                  <a:cubicBezTo>
                    <a:pt x="1128" y="1604"/>
                    <a:pt x="1254" y="2883"/>
                    <a:pt x="0" y="3208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5"/>
            <p:cNvSpPr/>
            <p:nvPr/>
          </p:nvSpPr>
          <p:spPr>
            <a:xfrm>
              <a:off x="2657680" y="2744093"/>
              <a:ext cx="103417" cy="24706"/>
            </a:xfrm>
            <a:custGeom>
              <a:rect b="b" l="l" r="r" t="t"/>
              <a:pathLst>
                <a:path extrusionOk="0" fill="none" h="527" w="2206">
                  <a:moveTo>
                    <a:pt x="0" y="0"/>
                  </a:moveTo>
                  <a:cubicBezTo>
                    <a:pt x="0" y="0"/>
                    <a:pt x="1629" y="527"/>
                    <a:pt x="2206" y="326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5"/>
            <p:cNvSpPr/>
            <p:nvPr/>
          </p:nvSpPr>
          <p:spPr>
            <a:xfrm>
              <a:off x="2648257" y="2786380"/>
              <a:ext cx="90525" cy="28269"/>
            </a:xfrm>
            <a:custGeom>
              <a:rect b="b" l="l" r="r" t="t"/>
              <a:pathLst>
                <a:path extrusionOk="0" fill="none" h="603" w="1931">
                  <a:moveTo>
                    <a:pt x="1" y="1"/>
                  </a:moveTo>
                  <a:cubicBezTo>
                    <a:pt x="1" y="1"/>
                    <a:pt x="978" y="602"/>
                    <a:pt x="1931" y="502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5"/>
            <p:cNvSpPr/>
            <p:nvPr/>
          </p:nvSpPr>
          <p:spPr>
            <a:xfrm>
              <a:off x="2624770" y="2809868"/>
              <a:ext cx="23534" cy="29441"/>
            </a:xfrm>
            <a:custGeom>
              <a:rect b="b" l="l" r="r" t="t"/>
              <a:pathLst>
                <a:path extrusionOk="0" fill="none" h="628" w="502">
                  <a:moveTo>
                    <a:pt x="502" y="627"/>
                  </a:moveTo>
                  <a:cubicBezTo>
                    <a:pt x="502" y="627"/>
                    <a:pt x="1" y="226"/>
                    <a:pt x="51" y="1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5"/>
            <p:cNvSpPr/>
            <p:nvPr/>
          </p:nvSpPr>
          <p:spPr>
            <a:xfrm>
              <a:off x="1522642" y="2489107"/>
              <a:ext cx="22362" cy="29441"/>
            </a:xfrm>
            <a:custGeom>
              <a:rect b="b" l="l" r="r" t="t"/>
              <a:pathLst>
                <a:path extrusionOk="0" h="628" w="477">
                  <a:moveTo>
                    <a:pt x="226" y="1"/>
                  </a:moveTo>
                  <a:cubicBezTo>
                    <a:pt x="101" y="1"/>
                    <a:pt x="1" y="151"/>
                    <a:pt x="26" y="327"/>
                  </a:cubicBezTo>
                  <a:cubicBezTo>
                    <a:pt x="51" y="502"/>
                    <a:pt x="151" y="627"/>
                    <a:pt x="276" y="627"/>
                  </a:cubicBezTo>
                  <a:cubicBezTo>
                    <a:pt x="402" y="602"/>
                    <a:pt x="477" y="477"/>
                    <a:pt x="477" y="302"/>
                  </a:cubicBezTo>
                  <a:cubicBezTo>
                    <a:pt x="452" y="126"/>
                    <a:pt x="352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5"/>
            <p:cNvSpPr/>
            <p:nvPr/>
          </p:nvSpPr>
          <p:spPr>
            <a:xfrm>
              <a:off x="1628406" y="2478559"/>
              <a:ext cx="22362" cy="29394"/>
            </a:xfrm>
            <a:custGeom>
              <a:rect b="b" l="l" r="r" t="t"/>
              <a:pathLst>
                <a:path extrusionOk="0" h="627" w="477">
                  <a:moveTo>
                    <a:pt x="201" y="0"/>
                  </a:moveTo>
                  <a:cubicBezTo>
                    <a:pt x="101" y="25"/>
                    <a:pt x="0" y="151"/>
                    <a:pt x="25" y="326"/>
                  </a:cubicBezTo>
                  <a:cubicBezTo>
                    <a:pt x="25" y="501"/>
                    <a:pt x="126" y="627"/>
                    <a:pt x="251" y="627"/>
                  </a:cubicBezTo>
                  <a:cubicBezTo>
                    <a:pt x="376" y="627"/>
                    <a:pt x="476" y="476"/>
                    <a:pt x="451" y="301"/>
                  </a:cubicBezTo>
                  <a:cubicBezTo>
                    <a:pt x="451" y="126"/>
                    <a:pt x="326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5"/>
            <p:cNvSpPr/>
            <p:nvPr/>
          </p:nvSpPr>
          <p:spPr>
            <a:xfrm>
              <a:off x="1489732" y="2435053"/>
              <a:ext cx="52928" cy="27097"/>
            </a:xfrm>
            <a:custGeom>
              <a:rect b="b" l="l" r="r" t="t"/>
              <a:pathLst>
                <a:path extrusionOk="0" fill="none" h="578" w="1129">
                  <a:moveTo>
                    <a:pt x="1" y="577"/>
                  </a:moveTo>
                  <a:cubicBezTo>
                    <a:pt x="1" y="577"/>
                    <a:pt x="427" y="1"/>
                    <a:pt x="1129" y="277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5"/>
            <p:cNvSpPr/>
            <p:nvPr/>
          </p:nvSpPr>
          <p:spPr>
            <a:xfrm>
              <a:off x="1608435" y="2423333"/>
              <a:ext cx="36473" cy="17674"/>
            </a:xfrm>
            <a:custGeom>
              <a:rect b="b" l="l" r="r" t="t"/>
              <a:pathLst>
                <a:path extrusionOk="0" fill="none" h="377" w="778">
                  <a:moveTo>
                    <a:pt x="0" y="376"/>
                  </a:moveTo>
                  <a:cubicBezTo>
                    <a:pt x="0" y="376"/>
                    <a:pt x="276" y="0"/>
                    <a:pt x="777" y="0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5"/>
            <p:cNvSpPr/>
            <p:nvPr/>
          </p:nvSpPr>
          <p:spPr>
            <a:xfrm>
              <a:off x="1481528" y="2449165"/>
              <a:ext cx="97557" cy="110496"/>
            </a:xfrm>
            <a:custGeom>
              <a:rect b="b" l="l" r="r" t="t"/>
              <a:pathLst>
                <a:path extrusionOk="0" fill="none" h="2357" w="2081">
                  <a:moveTo>
                    <a:pt x="2081" y="1179"/>
                  </a:moveTo>
                  <a:cubicBezTo>
                    <a:pt x="2081" y="1830"/>
                    <a:pt x="1604" y="2357"/>
                    <a:pt x="1053" y="2357"/>
                  </a:cubicBezTo>
                  <a:cubicBezTo>
                    <a:pt x="477" y="2357"/>
                    <a:pt x="0" y="1830"/>
                    <a:pt x="0" y="1179"/>
                  </a:cubicBezTo>
                  <a:cubicBezTo>
                    <a:pt x="0" y="527"/>
                    <a:pt x="477" y="1"/>
                    <a:pt x="1053" y="1"/>
                  </a:cubicBezTo>
                  <a:cubicBezTo>
                    <a:pt x="1604" y="1"/>
                    <a:pt x="2081" y="527"/>
                    <a:pt x="2081" y="1179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5"/>
            <p:cNvSpPr/>
            <p:nvPr/>
          </p:nvSpPr>
          <p:spPr>
            <a:xfrm>
              <a:off x="1615467" y="2435053"/>
              <a:ext cx="81102" cy="110496"/>
            </a:xfrm>
            <a:custGeom>
              <a:rect b="b" l="l" r="r" t="t"/>
              <a:pathLst>
                <a:path extrusionOk="0" fill="none" h="2357" w="1730">
                  <a:moveTo>
                    <a:pt x="1730" y="1179"/>
                  </a:moveTo>
                  <a:cubicBezTo>
                    <a:pt x="1730" y="1830"/>
                    <a:pt x="1329" y="2357"/>
                    <a:pt x="853" y="2357"/>
                  </a:cubicBezTo>
                  <a:cubicBezTo>
                    <a:pt x="402" y="2357"/>
                    <a:pt x="1" y="1830"/>
                    <a:pt x="1" y="1179"/>
                  </a:cubicBezTo>
                  <a:cubicBezTo>
                    <a:pt x="1" y="527"/>
                    <a:pt x="402" y="1"/>
                    <a:pt x="853" y="1"/>
                  </a:cubicBezTo>
                  <a:cubicBezTo>
                    <a:pt x="1329" y="1"/>
                    <a:pt x="1730" y="527"/>
                    <a:pt x="1730" y="1179"/>
                  </a:cubicBezTo>
                  <a:close/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5"/>
            <p:cNvSpPr/>
            <p:nvPr/>
          </p:nvSpPr>
          <p:spPr>
            <a:xfrm>
              <a:off x="1577868" y="2490279"/>
              <a:ext cx="37645" cy="5954"/>
            </a:xfrm>
            <a:custGeom>
              <a:rect b="b" l="l" r="r" t="t"/>
              <a:pathLst>
                <a:path extrusionOk="0" fill="none" h="127" w="803">
                  <a:moveTo>
                    <a:pt x="1" y="126"/>
                  </a:moveTo>
                  <a:lnTo>
                    <a:pt x="803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5"/>
            <p:cNvSpPr/>
            <p:nvPr/>
          </p:nvSpPr>
          <p:spPr>
            <a:xfrm>
              <a:off x="1601356" y="2503218"/>
              <a:ext cx="47068" cy="85837"/>
            </a:xfrm>
            <a:custGeom>
              <a:rect b="b" l="l" r="r" t="t"/>
              <a:pathLst>
                <a:path extrusionOk="0" fill="none" h="1831" w="1004">
                  <a:moveTo>
                    <a:pt x="1" y="1"/>
                  </a:moveTo>
                  <a:cubicBezTo>
                    <a:pt x="1" y="1"/>
                    <a:pt x="828" y="928"/>
                    <a:pt x="903" y="1379"/>
                  </a:cubicBezTo>
                  <a:cubicBezTo>
                    <a:pt x="1003" y="1830"/>
                    <a:pt x="176" y="1755"/>
                    <a:pt x="176" y="1755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5"/>
            <p:cNvSpPr/>
            <p:nvPr/>
          </p:nvSpPr>
          <p:spPr>
            <a:xfrm>
              <a:off x="1550865" y="2604247"/>
              <a:ext cx="62304" cy="29769"/>
            </a:xfrm>
            <a:custGeom>
              <a:rect b="b" l="l" r="r" t="t"/>
              <a:pathLst>
                <a:path extrusionOk="0" h="635" w="1329">
                  <a:moveTo>
                    <a:pt x="151" y="1"/>
                  </a:moveTo>
                  <a:cubicBezTo>
                    <a:pt x="151" y="1"/>
                    <a:pt x="0" y="552"/>
                    <a:pt x="652" y="627"/>
                  </a:cubicBezTo>
                  <a:cubicBezTo>
                    <a:pt x="695" y="633"/>
                    <a:pt x="736" y="635"/>
                    <a:pt x="774" y="635"/>
                  </a:cubicBezTo>
                  <a:cubicBezTo>
                    <a:pt x="1307" y="635"/>
                    <a:pt x="1328" y="176"/>
                    <a:pt x="1328" y="176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5"/>
            <p:cNvSpPr/>
            <p:nvPr/>
          </p:nvSpPr>
          <p:spPr>
            <a:xfrm>
              <a:off x="1783489" y="3102452"/>
              <a:ext cx="145750" cy="41161"/>
            </a:xfrm>
            <a:custGeom>
              <a:rect b="b" l="l" r="r" t="t"/>
              <a:pathLst>
                <a:path extrusionOk="0" fill="none" h="878" w="3109">
                  <a:moveTo>
                    <a:pt x="151" y="1"/>
                  </a:moveTo>
                  <a:lnTo>
                    <a:pt x="1" y="878"/>
                  </a:lnTo>
                  <a:lnTo>
                    <a:pt x="2983" y="878"/>
                  </a:lnTo>
                  <a:lnTo>
                    <a:pt x="3108" y="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5"/>
            <p:cNvSpPr/>
            <p:nvPr/>
          </p:nvSpPr>
          <p:spPr>
            <a:xfrm>
              <a:off x="953975" y="1811160"/>
              <a:ext cx="470019" cy="316112"/>
            </a:xfrm>
            <a:custGeom>
              <a:rect b="b" l="l" r="r" t="t"/>
              <a:pathLst>
                <a:path extrusionOk="0" h="6743" w="10026">
                  <a:moveTo>
                    <a:pt x="903" y="1"/>
                  </a:moveTo>
                  <a:cubicBezTo>
                    <a:pt x="401" y="1"/>
                    <a:pt x="0" y="402"/>
                    <a:pt x="0" y="903"/>
                  </a:cubicBezTo>
                  <a:lnTo>
                    <a:pt x="0" y="3935"/>
                  </a:lnTo>
                  <a:cubicBezTo>
                    <a:pt x="0" y="4437"/>
                    <a:pt x="401" y="4838"/>
                    <a:pt x="903" y="4838"/>
                  </a:cubicBezTo>
                  <a:lnTo>
                    <a:pt x="6216" y="4838"/>
                  </a:lnTo>
                  <a:lnTo>
                    <a:pt x="7895" y="6742"/>
                  </a:lnTo>
                  <a:lnTo>
                    <a:pt x="7895" y="4838"/>
                  </a:lnTo>
                  <a:lnTo>
                    <a:pt x="9123" y="4838"/>
                  </a:lnTo>
                  <a:cubicBezTo>
                    <a:pt x="9624" y="4838"/>
                    <a:pt x="10025" y="4437"/>
                    <a:pt x="10025" y="3935"/>
                  </a:cubicBezTo>
                  <a:lnTo>
                    <a:pt x="10025" y="903"/>
                  </a:lnTo>
                  <a:cubicBezTo>
                    <a:pt x="10025" y="402"/>
                    <a:pt x="9624" y="1"/>
                    <a:pt x="912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5"/>
            <p:cNvSpPr/>
            <p:nvPr/>
          </p:nvSpPr>
          <p:spPr>
            <a:xfrm>
              <a:off x="1065599" y="1896952"/>
              <a:ext cx="45849" cy="44677"/>
            </a:xfrm>
            <a:custGeom>
              <a:rect b="b" l="l" r="r" t="t"/>
              <a:pathLst>
                <a:path extrusionOk="0" h="953" w="978">
                  <a:moveTo>
                    <a:pt x="501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501" y="953"/>
                  </a:cubicBezTo>
                  <a:cubicBezTo>
                    <a:pt x="752" y="953"/>
                    <a:pt x="978" y="752"/>
                    <a:pt x="978" y="476"/>
                  </a:cubicBezTo>
                  <a:cubicBezTo>
                    <a:pt x="978" y="201"/>
                    <a:pt x="752" y="0"/>
                    <a:pt x="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5"/>
            <p:cNvSpPr/>
            <p:nvPr/>
          </p:nvSpPr>
          <p:spPr>
            <a:xfrm>
              <a:off x="1173707" y="1896952"/>
              <a:ext cx="44677" cy="44677"/>
            </a:xfrm>
            <a:custGeom>
              <a:rect b="b" l="l" r="r" t="t"/>
              <a:pathLst>
                <a:path extrusionOk="0" h="953" w="953">
                  <a:moveTo>
                    <a:pt x="476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476" y="953"/>
                  </a:cubicBezTo>
                  <a:cubicBezTo>
                    <a:pt x="752" y="953"/>
                    <a:pt x="952" y="752"/>
                    <a:pt x="952" y="476"/>
                  </a:cubicBezTo>
                  <a:cubicBezTo>
                    <a:pt x="952" y="201"/>
                    <a:pt x="752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5"/>
            <p:cNvSpPr/>
            <p:nvPr/>
          </p:nvSpPr>
          <p:spPr>
            <a:xfrm>
              <a:off x="1271219" y="1896952"/>
              <a:ext cx="45849" cy="44677"/>
            </a:xfrm>
            <a:custGeom>
              <a:rect b="b" l="l" r="r" t="t"/>
              <a:pathLst>
                <a:path extrusionOk="0" h="953" w="978">
                  <a:moveTo>
                    <a:pt x="476" y="0"/>
                  </a:moveTo>
                  <a:cubicBezTo>
                    <a:pt x="226" y="0"/>
                    <a:pt x="0" y="201"/>
                    <a:pt x="0" y="476"/>
                  </a:cubicBezTo>
                  <a:cubicBezTo>
                    <a:pt x="0" y="752"/>
                    <a:pt x="226" y="953"/>
                    <a:pt x="476" y="953"/>
                  </a:cubicBezTo>
                  <a:cubicBezTo>
                    <a:pt x="752" y="953"/>
                    <a:pt x="978" y="752"/>
                    <a:pt x="978" y="476"/>
                  </a:cubicBezTo>
                  <a:cubicBezTo>
                    <a:pt x="978" y="201"/>
                    <a:pt x="752" y="0"/>
                    <a:pt x="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5"/>
            <p:cNvSpPr/>
            <p:nvPr/>
          </p:nvSpPr>
          <p:spPr>
            <a:xfrm>
              <a:off x="1662150" y="3311563"/>
              <a:ext cx="162403" cy="53424"/>
            </a:xfrm>
            <a:custGeom>
              <a:rect b="b" l="l" r="r" t="t"/>
              <a:pathLst>
                <a:path extrusionOk="0" fill="none" h="1204" w="3660">
                  <a:moveTo>
                    <a:pt x="3660" y="1"/>
                  </a:moveTo>
                  <a:lnTo>
                    <a:pt x="0" y="1204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5"/>
            <p:cNvSpPr/>
            <p:nvPr/>
          </p:nvSpPr>
          <p:spPr>
            <a:xfrm>
              <a:off x="1679943" y="3347150"/>
              <a:ext cx="169059" cy="59015"/>
            </a:xfrm>
            <a:custGeom>
              <a:rect b="b" l="l" r="r" t="t"/>
              <a:pathLst>
                <a:path extrusionOk="0" fill="none" h="1330" w="3810">
                  <a:moveTo>
                    <a:pt x="3810" y="1"/>
                  </a:moveTo>
                  <a:cubicBezTo>
                    <a:pt x="3810" y="1"/>
                    <a:pt x="1354" y="953"/>
                    <a:pt x="0" y="1329"/>
                  </a:cubicBez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5"/>
            <p:cNvSpPr/>
            <p:nvPr/>
          </p:nvSpPr>
          <p:spPr>
            <a:xfrm>
              <a:off x="1689927" y="3441706"/>
              <a:ext cx="54534" cy="15619"/>
            </a:xfrm>
            <a:custGeom>
              <a:rect b="b" l="l" r="r" t="t"/>
              <a:pathLst>
                <a:path extrusionOk="0" fill="none" h="352" w="1229">
                  <a:moveTo>
                    <a:pt x="1229" y="0"/>
                  </a:moveTo>
                  <a:lnTo>
                    <a:pt x="1" y="351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53" name="Google Shape;953;p35"/>
          <p:cNvCxnSpPr/>
          <p:nvPr/>
        </p:nvCxnSpPr>
        <p:spPr>
          <a:xfrm>
            <a:off x="713100" y="4604100"/>
            <a:ext cx="32139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4" name="Google Shape;954;p35"/>
          <p:cNvSpPr/>
          <p:nvPr/>
        </p:nvSpPr>
        <p:spPr>
          <a:xfrm flipH="1" rot="10800000">
            <a:off x="1505558" y="812925"/>
            <a:ext cx="528885" cy="52890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5" name="Google Shape;955;p35"/>
          <p:cNvSpPr/>
          <p:nvPr/>
        </p:nvSpPr>
        <p:spPr>
          <a:xfrm flipH="1" rot="10800000">
            <a:off x="713100" y="1023135"/>
            <a:ext cx="278015" cy="278015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6"/>
          <p:cNvSpPr txBox="1"/>
          <p:nvPr>
            <p:ph type="title"/>
          </p:nvPr>
        </p:nvSpPr>
        <p:spPr>
          <a:xfrm>
            <a:off x="1491449" y="420550"/>
            <a:ext cx="13680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TRAIN/TEST</a:t>
            </a:r>
            <a:endParaRPr sz="2600"/>
          </a:p>
        </p:txBody>
      </p:sp>
      <p:sp>
        <p:nvSpPr>
          <p:cNvPr id="961" name="Google Shape;961;p36"/>
          <p:cNvSpPr/>
          <p:nvPr/>
        </p:nvSpPr>
        <p:spPr>
          <a:xfrm>
            <a:off x="2857875" y="526450"/>
            <a:ext cx="501650" cy="2167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DATA</a:t>
            </a:r>
          </a:p>
        </p:txBody>
      </p:sp>
      <p:sp>
        <p:nvSpPr>
          <p:cNvPr id="962" name="Google Shape;962;p36"/>
          <p:cNvSpPr/>
          <p:nvPr/>
        </p:nvSpPr>
        <p:spPr>
          <a:xfrm>
            <a:off x="914400" y="420546"/>
            <a:ext cx="435000" cy="43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963" name="Google Shape;963;p36"/>
          <p:cNvSpPr txBox="1"/>
          <p:nvPr/>
        </p:nvSpPr>
        <p:spPr>
          <a:xfrm>
            <a:off x="957086" y="509352"/>
            <a:ext cx="3498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2500">
                <a:latin typeface="Staatliches"/>
                <a:ea typeface="Staatliches"/>
                <a:cs typeface="Staatliches"/>
                <a:sym typeface="Staatliches"/>
              </a:rPr>
              <a:t>2</a:t>
            </a:r>
            <a:endParaRPr sz="25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964" name="Google Shape;964;p36"/>
          <p:cNvSpPr txBox="1"/>
          <p:nvPr>
            <p:ph type="title"/>
          </p:nvPr>
        </p:nvSpPr>
        <p:spPr>
          <a:xfrm>
            <a:off x="4906400" y="1229850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Relevant remarks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965" name="Google Shape;965;p36"/>
          <p:cNvSpPr txBox="1"/>
          <p:nvPr>
            <p:ph type="title"/>
          </p:nvPr>
        </p:nvSpPr>
        <p:spPr>
          <a:xfrm>
            <a:off x="4906400" y="2159415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images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966" name="Google Shape;966;p36"/>
          <p:cNvSpPr txBox="1"/>
          <p:nvPr>
            <p:ph idx="4294967295" type="subTitle"/>
          </p:nvPr>
        </p:nvSpPr>
        <p:spPr>
          <a:xfrm>
            <a:off x="4906400" y="1534350"/>
            <a:ext cx="3678900" cy="5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Train/Test split - 80/20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Stratified split </a:t>
            </a:r>
            <a:r>
              <a:rPr lang="en" sz="1400"/>
              <a:t>to ensure class balance</a:t>
            </a:r>
            <a:endParaRPr sz="1400"/>
          </a:p>
        </p:txBody>
      </p:sp>
      <p:sp>
        <p:nvSpPr>
          <p:cNvPr id="967" name="Google Shape;967;p36"/>
          <p:cNvSpPr txBox="1"/>
          <p:nvPr>
            <p:ph idx="4294967295" type="subTitle"/>
          </p:nvPr>
        </p:nvSpPr>
        <p:spPr>
          <a:xfrm>
            <a:off x="4906400" y="2463903"/>
            <a:ext cx="3678900" cy="51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JPG plot images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Several sizes and hues</a:t>
            </a:r>
            <a:r>
              <a:rPr lang="en" sz="1400"/>
              <a:t> </a:t>
            </a:r>
            <a:endParaRPr sz="1400"/>
          </a:p>
        </p:txBody>
      </p:sp>
      <p:sp>
        <p:nvSpPr>
          <p:cNvPr id="968" name="Google Shape;968;p36"/>
          <p:cNvSpPr txBox="1"/>
          <p:nvPr>
            <p:ph type="title"/>
          </p:nvPr>
        </p:nvSpPr>
        <p:spPr>
          <a:xfrm>
            <a:off x="4906400" y="3088965"/>
            <a:ext cx="2517900" cy="28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chemeClr val="dk2"/>
                </a:highlight>
              </a:rPr>
              <a:t>annotations</a:t>
            </a:r>
            <a:endParaRPr sz="1800">
              <a:highlight>
                <a:schemeClr val="dk2"/>
              </a:highlight>
            </a:endParaRPr>
          </a:p>
        </p:txBody>
      </p:sp>
      <p:sp>
        <p:nvSpPr>
          <p:cNvPr id="969" name="Google Shape;969;p36"/>
          <p:cNvSpPr txBox="1"/>
          <p:nvPr>
            <p:ph idx="4294967295" type="subTitle"/>
          </p:nvPr>
        </p:nvSpPr>
        <p:spPr>
          <a:xfrm>
            <a:off x="4906400" y="3393460"/>
            <a:ext cx="36789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Each image has a JSON file with parsed information on: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Chart type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Bounding boxes (plot, text, ticks marks…)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Data points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etc…</a:t>
            </a:r>
            <a:endParaRPr sz="1400"/>
          </a:p>
        </p:txBody>
      </p:sp>
      <p:pic>
        <p:nvPicPr>
          <p:cNvPr id="970" name="Google Shape;9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825" y="1197925"/>
            <a:ext cx="1988513" cy="10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1" name="Google Shape;9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7627" y="1197937"/>
            <a:ext cx="1735651" cy="96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2" name="Google Shape;97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400" y="2381487"/>
            <a:ext cx="1845951" cy="106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3" name="Google Shape;973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68100" y="2367238"/>
            <a:ext cx="1714699" cy="109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84175" y="3551750"/>
            <a:ext cx="1921600" cy="107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37"/>
          <p:cNvSpPr txBox="1"/>
          <p:nvPr>
            <p:ph type="title"/>
          </p:nvPr>
        </p:nvSpPr>
        <p:spPr>
          <a:xfrm>
            <a:off x="2593838" y="20560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TRAIN/TEST</a:t>
            </a:r>
            <a:endParaRPr/>
          </a:p>
        </p:txBody>
      </p:sp>
      <p:sp>
        <p:nvSpPr>
          <p:cNvPr id="980" name="Google Shape;980;p37"/>
          <p:cNvSpPr/>
          <p:nvPr/>
        </p:nvSpPr>
        <p:spPr>
          <a:xfrm>
            <a:off x="4869988" y="433500"/>
            <a:ext cx="737002" cy="30706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DATA</a:t>
            </a:r>
          </a:p>
        </p:txBody>
      </p:sp>
      <p:pic>
        <p:nvPicPr>
          <p:cNvPr id="981" name="Google Shape;9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25" y="1126750"/>
            <a:ext cx="8019973" cy="3649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6" name="Google Shape;986;p38"/>
          <p:cNvGrpSpPr/>
          <p:nvPr/>
        </p:nvGrpSpPr>
        <p:grpSpPr>
          <a:xfrm>
            <a:off x="5373300" y="2710565"/>
            <a:ext cx="3057679" cy="1878249"/>
            <a:chOff x="5565749" y="2591902"/>
            <a:chExt cx="3275149" cy="2011835"/>
          </a:xfrm>
        </p:grpSpPr>
        <p:sp>
          <p:nvSpPr>
            <p:cNvPr id="987" name="Google Shape;987;p38"/>
            <p:cNvSpPr/>
            <p:nvPr/>
          </p:nvSpPr>
          <p:spPr>
            <a:xfrm>
              <a:off x="8222923" y="3134384"/>
              <a:ext cx="617975" cy="1469351"/>
            </a:xfrm>
            <a:custGeom>
              <a:rect b="b" l="l" r="r" t="t"/>
              <a:pathLst>
                <a:path extrusionOk="0" fill="none" h="23123" w="9725">
                  <a:moveTo>
                    <a:pt x="1" y="23122"/>
                  </a:moveTo>
                  <a:lnTo>
                    <a:pt x="9724" y="23122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8"/>
            <p:cNvSpPr/>
            <p:nvPr/>
          </p:nvSpPr>
          <p:spPr>
            <a:xfrm>
              <a:off x="6451940" y="2591902"/>
              <a:ext cx="617975" cy="2011835"/>
            </a:xfrm>
            <a:custGeom>
              <a:rect b="b" l="l" r="r" t="t"/>
              <a:pathLst>
                <a:path extrusionOk="0" fill="none" h="31660" w="9725">
                  <a:moveTo>
                    <a:pt x="1" y="31659"/>
                  </a:moveTo>
                  <a:lnTo>
                    <a:pt x="9724" y="31659"/>
                  </a:lnTo>
                  <a:lnTo>
                    <a:pt x="9724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8"/>
            <p:cNvSpPr/>
            <p:nvPr/>
          </p:nvSpPr>
          <p:spPr>
            <a:xfrm>
              <a:off x="5565749" y="3159040"/>
              <a:ext cx="617975" cy="1444696"/>
            </a:xfrm>
            <a:custGeom>
              <a:rect b="b" l="l" r="r" t="t"/>
              <a:pathLst>
                <a:path extrusionOk="0" fill="none" h="22735" w="9725">
                  <a:moveTo>
                    <a:pt x="1" y="22734"/>
                  </a:moveTo>
                  <a:lnTo>
                    <a:pt x="9724" y="22734"/>
                  </a:lnTo>
                  <a:lnTo>
                    <a:pt x="972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7336733" y="3568078"/>
              <a:ext cx="617912" cy="1035656"/>
            </a:xfrm>
            <a:custGeom>
              <a:rect b="b" l="l" r="r" t="t"/>
              <a:pathLst>
                <a:path extrusionOk="0" fill="none" h="16298" w="9724">
                  <a:moveTo>
                    <a:pt x="0" y="16297"/>
                  </a:moveTo>
                  <a:lnTo>
                    <a:pt x="9724" y="16297"/>
                  </a:lnTo>
                  <a:lnTo>
                    <a:pt x="972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" name="Google Shape;991;p38"/>
          <p:cNvGrpSpPr/>
          <p:nvPr/>
        </p:nvGrpSpPr>
        <p:grpSpPr>
          <a:xfrm>
            <a:off x="4741501" y="1401000"/>
            <a:ext cx="1951500" cy="1360500"/>
            <a:chOff x="4817701" y="1401000"/>
            <a:chExt cx="1951500" cy="1360500"/>
          </a:xfrm>
        </p:grpSpPr>
        <p:grpSp>
          <p:nvGrpSpPr>
            <p:cNvPr id="992" name="Google Shape;992;p38"/>
            <p:cNvGrpSpPr/>
            <p:nvPr/>
          </p:nvGrpSpPr>
          <p:grpSpPr>
            <a:xfrm flipH="1">
              <a:off x="4817701" y="1401000"/>
              <a:ext cx="1951500" cy="1360500"/>
              <a:chOff x="6815125" y="1404825"/>
              <a:chExt cx="1951500" cy="1360500"/>
            </a:xfrm>
          </p:grpSpPr>
          <p:grpSp>
            <p:nvGrpSpPr>
              <p:cNvPr id="993" name="Google Shape;993;p38"/>
              <p:cNvGrpSpPr/>
              <p:nvPr/>
            </p:nvGrpSpPr>
            <p:grpSpPr>
              <a:xfrm>
                <a:off x="6815125" y="1404825"/>
                <a:ext cx="1951500" cy="1360500"/>
                <a:chOff x="6815125" y="1532888"/>
                <a:chExt cx="1951500" cy="1360500"/>
              </a:xfrm>
            </p:grpSpPr>
            <p:sp>
              <p:nvSpPr>
                <p:cNvPr id="994" name="Google Shape;994;p38"/>
                <p:cNvSpPr/>
                <p:nvPr/>
              </p:nvSpPr>
              <p:spPr>
                <a:xfrm>
                  <a:off x="6815125" y="1532888"/>
                  <a:ext cx="1951500" cy="1360500"/>
                </a:xfrm>
                <a:prstGeom prst="roundRect">
                  <a:avLst>
                    <a:gd fmla="val 6387" name="adj"/>
                  </a:avLst>
                </a:prstGeom>
                <a:solidFill>
                  <a:schemeClr val="l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8"/>
                <p:cNvSpPr/>
                <p:nvPr/>
              </p:nvSpPr>
              <p:spPr>
                <a:xfrm>
                  <a:off x="6815125" y="1532888"/>
                  <a:ext cx="1951500" cy="249900"/>
                </a:xfrm>
                <a:prstGeom prst="round2SameRect">
                  <a:avLst>
                    <a:gd fmla="val 33313" name="adj1"/>
                    <a:gd fmla="val 0" name="adj2"/>
                  </a:avLst>
                </a:prstGeom>
                <a:solidFill>
                  <a:schemeClr val="dk2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8"/>
                <p:cNvSpPr/>
                <p:nvPr/>
              </p:nvSpPr>
              <p:spPr>
                <a:xfrm>
                  <a:off x="6914025" y="1633400"/>
                  <a:ext cx="64990" cy="66828"/>
                </a:xfrm>
                <a:custGeom>
                  <a:rect b="b" l="l" r="r" t="t"/>
                  <a:pathLst>
                    <a:path extrusionOk="0" fill="none" h="800" w="778">
                      <a:moveTo>
                        <a:pt x="777" y="411"/>
                      </a:moveTo>
                      <a:cubicBezTo>
                        <a:pt x="777" y="617"/>
                        <a:pt x="617" y="799"/>
                        <a:pt x="389" y="799"/>
                      </a:cubicBezTo>
                      <a:cubicBezTo>
                        <a:pt x="161" y="799"/>
                        <a:pt x="1" y="617"/>
                        <a:pt x="1" y="411"/>
                      </a:cubicBezTo>
                      <a:cubicBezTo>
                        <a:pt x="1" y="183"/>
                        <a:pt x="161" y="1"/>
                        <a:pt x="389" y="1"/>
                      </a:cubicBezTo>
                      <a:cubicBezTo>
                        <a:pt x="617" y="1"/>
                        <a:pt x="777" y="183"/>
                        <a:pt x="777" y="41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282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8"/>
                <p:cNvSpPr/>
                <p:nvPr/>
              </p:nvSpPr>
              <p:spPr>
                <a:xfrm>
                  <a:off x="7037988" y="1633400"/>
                  <a:ext cx="66828" cy="66828"/>
                </a:xfrm>
                <a:custGeom>
                  <a:rect b="b" l="l" r="r" t="t"/>
                  <a:pathLst>
                    <a:path extrusionOk="0" fill="none" h="800" w="800">
                      <a:moveTo>
                        <a:pt x="799" y="411"/>
                      </a:moveTo>
                      <a:cubicBezTo>
                        <a:pt x="799" y="617"/>
                        <a:pt x="617" y="799"/>
                        <a:pt x="411" y="799"/>
                      </a:cubicBezTo>
                      <a:cubicBezTo>
                        <a:pt x="183" y="799"/>
                        <a:pt x="1" y="617"/>
                        <a:pt x="1" y="411"/>
                      </a:cubicBezTo>
                      <a:cubicBezTo>
                        <a:pt x="1" y="183"/>
                        <a:pt x="183" y="1"/>
                        <a:pt x="411" y="1"/>
                      </a:cubicBezTo>
                      <a:cubicBezTo>
                        <a:pt x="617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282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8"/>
                <p:cNvSpPr/>
                <p:nvPr/>
              </p:nvSpPr>
              <p:spPr>
                <a:xfrm>
                  <a:off x="7163873" y="1633400"/>
                  <a:ext cx="66744" cy="66828"/>
                </a:xfrm>
                <a:custGeom>
                  <a:rect b="b" l="l" r="r" t="t"/>
                  <a:pathLst>
                    <a:path extrusionOk="0" fill="none" h="800" w="799">
                      <a:moveTo>
                        <a:pt x="799" y="411"/>
                      </a:moveTo>
                      <a:cubicBezTo>
                        <a:pt x="799" y="617"/>
                        <a:pt x="616" y="799"/>
                        <a:pt x="388" y="799"/>
                      </a:cubicBezTo>
                      <a:cubicBezTo>
                        <a:pt x="183" y="799"/>
                        <a:pt x="0" y="617"/>
                        <a:pt x="0" y="411"/>
                      </a:cubicBezTo>
                      <a:cubicBezTo>
                        <a:pt x="0" y="183"/>
                        <a:pt x="183" y="1"/>
                        <a:pt x="388" y="1"/>
                      </a:cubicBezTo>
                      <a:cubicBezTo>
                        <a:pt x="616" y="1"/>
                        <a:pt x="799" y="183"/>
                        <a:pt x="799" y="41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chemeClr val="dk1"/>
                  </a:solidFill>
                  <a:prstDash val="solid"/>
                  <a:miter lim="2282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99" name="Google Shape;999;p38"/>
              <p:cNvSpPr/>
              <p:nvPr/>
            </p:nvSpPr>
            <p:spPr>
              <a:xfrm>
                <a:off x="7850181" y="2007128"/>
                <a:ext cx="84" cy="15287"/>
              </a:xfrm>
              <a:custGeom>
                <a:rect b="b" l="l" r="r" t="t"/>
                <a:pathLst>
                  <a:path extrusionOk="0" fill="none" h="183" w="1">
                    <a:moveTo>
                      <a:pt x="1" y="0"/>
                    </a:moveTo>
                    <a:lnTo>
                      <a:pt x="1" y="183"/>
                    </a:lnTo>
                  </a:path>
                </a:pathLst>
              </a:custGeom>
              <a:noFill/>
              <a:ln cap="flat" cmpd="sng" w="1150">
                <a:solidFill>
                  <a:srgbClr val="01000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8"/>
              <p:cNvSpPr/>
              <p:nvPr/>
            </p:nvSpPr>
            <p:spPr>
              <a:xfrm>
                <a:off x="8002713" y="1925098"/>
                <a:ext cx="84" cy="15370"/>
              </a:xfrm>
              <a:custGeom>
                <a:rect b="b" l="l" r="r" t="t"/>
                <a:pathLst>
                  <a:path extrusionOk="0" fill="none" h="184" w="1">
                    <a:moveTo>
                      <a:pt x="1" y="1"/>
                    </a:moveTo>
                    <a:lnTo>
                      <a:pt x="1" y="183"/>
                    </a:lnTo>
                  </a:path>
                </a:pathLst>
              </a:custGeom>
              <a:noFill/>
              <a:ln cap="flat" cmpd="sng" w="1150">
                <a:solidFill>
                  <a:srgbClr val="01000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1" name="Google Shape;1001;p38"/>
            <p:cNvGrpSpPr/>
            <p:nvPr/>
          </p:nvGrpSpPr>
          <p:grpSpPr>
            <a:xfrm>
              <a:off x="5339961" y="1761359"/>
              <a:ext cx="867806" cy="903028"/>
              <a:chOff x="5871832" y="2997968"/>
              <a:chExt cx="883892" cy="919768"/>
            </a:xfrm>
          </p:grpSpPr>
          <p:sp>
            <p:nvSpPr>
              <p:cNvPr id="1002" name="Google Shape;1002;p38"/>
              <p:cNvSpPr/>
              <p:nvPr/>
            </p:nvSpPr>
            <p:spPr>
              <a:xfrm>
                <a:off x="5871832" y="3428815"/>
                <a:ext cx="102249" cy="488921"/>
              </a:xfrm>
              <a:custGeom>
                <a:rect b="b" l="l" r="r" t="t"/>
                <a:pathLst>
                  <a:path extrusionOk="0" h="8081" w="1690">
                    <a:moveTo>
                      <a:pt x="1" y="1"/>
                    </a:moveTo>
                    <a:lnTo>
                      <a:pt x="1" y="8081"/>
                    </a:lnTo>
                    <a:lnTo>
                      <a:pt x="1690" y="8081"/>
                    </a:lnTo>
                    <a:lnTo>
                      <a:pt x="1690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8"/>
              <p:cNvSpPr/>
              <p:nvPr/>
            </p:nvSpPr>
            <p:spPr>
              <a:xfrm>
                <a:off x="6654867" y="3228608"/>
                <a:ext cx="100858" cy="689123"/>
              </a:xfrm>
              <a:custGeom>
                <a:rect b="b" l="l" r="r" t="t"/>
                <a:pathLst>
                  <a:path extrusionOk="0" h="11390" w="1667">
                    <a:moveTo>
                      <a:pt x="0" y="0"/>
                    </a:moveTo>
                    <a:lnTo>
                      <a:pt x="0" y="11390"/>
                    </a:lnTo>
                    <a:lnTo>
                      <a:pt x="1667" y="11390"/>
                    </a:lnTo>
                    <a:lnTo>
                      <a:pt x="1667" y="0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6272304" y="3271384"/>
                <a:ext cx="100918" cy="646348"/>
              </a:xfrm>
              <a:custGeom>
                <a:rect b="b" l="l" r="r" t="t"/>
                <a:pathLst>
                  <a:path extrusionOk="0" h="10683" w="1668">
                    <a:moveTo>
                      <a:pt x="1" y="1"/>
                    </a:moveTo>
                    <a:lnTo>
                      <a:pt x="1" y="10683"/>
                    </a:lnTo>
                    <a:lnTo>
                      <a:pt x="1667" y="10683"/>
                    </a:lnTo>
                    <a:lnTo>
                      <a:pt x="1667" y="1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6061026" y="3188555"/>
                <a:ext cx="110538" cy="729176"/>
              </a:xfrm>
              <a:custGeom>
                <a:rect b="b" l="l" r="r" t="t"/>
                <a:pathLst>
                  <a:path extrusionOk="0" h="12052" w="1827">
                    <a:moveTo>
                      <a:pt x="1667" y="137"/>
                    </a:moveTo>
                    <a:lnTo>
                      <a:pt x="1667" y="11938"/>
                    </a:lnTo>
                    <a:lnTo>
                      <a:pt x="160" y="11938"/>
                    </a:lnTo>
                    <a:lnTo>
                      <a:pt x="160" y="137"/>
                    </a:lnTo>
                    <a:close/>
                    <a:moveTo>
                      <a:pt x="1" y="0"/>
                    </a:moveTo>
                    <a:lnTo>
                      <a:pt x="1" y="11938"/>
                    </a:lnTo>
                    <a:lnTo>
                      <a:pt x="1" y="12052"/>
                    </a:lnTo>
                    <a:lnTo>
                      <a:pt x="1827" y="12052"/>
                    </a:lnTo>
                    <a:lnTo>
                      <a:pt x="1827" y="11938"/>
                    </a:lnTo>
                    <a:lnTo>
                      <a:pt x="18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8"/>
              <p:cNvSpPr/>
              <p:nvPr/>
            </p:nvSpPr>
            <p:spPr>
              <a:xfrm>
                <a:off x="6462889" y="2997968"/>
                <a:ext cx="110538" cy="919759"/>
              </a:xfrm>
              <a:custGeom>
                <a:rect b="b" l="l" r="r" t="t"/>
                <a:pathLst>
                  <a:path extrusionOk="0" h="15202" w="1827">
                    <a:moveTo>
                      <a:pt x="1667" y="137"/>
                    </a:moveTo>
                    <a:lnTo>
                      <a:pt x="1667" y="15065"/>
                    </a:lnTo>
                    <a:lnTo>
                      <a:pt x="138" y="15065"/>
                    </a:lnTo>
                    <a:lnTo>
                      <a:pt x="138" y="137"/>
                    </a:lnTo>
                    <a:close/>
                    <a:moveTo>
                      <a:pt x="1" y="0"/>
                    </a:moveTo>
                    <a:lnTo>
                      <a:pt x="1" y="15065"/>
                    </a:lnTo>
                    <a:lnTo>
                      <a:pt x="1" y="15202"/>
                    </a:lnTo>
                    <a:lnTo>
                      <a:pt x="1827" y="15202"/>
                    </a:lnTo>
                    <a:lnTo>
                      <a:pt x="1827" y="15065"/>
                    </a:lnTo>
                    <a:lnTo>
                      <a:pt x="18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7" name="Google Shape;1007;p38"/>
          <p:cNvGrpSpPr/>
          <p:nvPr/>
        </p:nvGrpSpPr>
        <p:grpSpPr>
          <a:xfrm>
            <a:off x="5373289" y="2398378"/>
            <a:ext cx="3621730" cy="1517815"/>
            <a:chOff x="5598425" y="3272425"/>
            <a:chExt cx="1495100" cy="626575"/>
          </a:xfrm>
        </p:grpSpPr>
        <p:sp>
          <p:nvSpPr>
            <p:cNvPr id="1008" name="Google Shape;1008;p38"/>
            <p:cNvSpPr/>
            <p:nvPr/>
          </p:nvSpPr>
          <p:spPr>
            <a:xfrm>
              <a:off x="5611000" y="3272425"/>
              <a:ext cx="1482525" cy="617450"/>
            </a:xfrm>
            <a:custGeom>
              <a:rect b="b" l="l" r="r" t="t"/>
              <a:pathLst>
                <a:path extrusionOk="0" fill="none" h="24698" w="59301">
                  <a:moveTo>
                    <a:pt x="0" y="8834"/>
                  </a:moveTo>
                  <a:lnTo>
                    <a:pt x="11732" y="21456"/>
                  </a:lnTo>
                  <a:lnTo>
                    <a:pt x="15590" y="14403"/>
                  </a:lnTo>
                  <a:lnTo>
                    <a:pt x="18763" y="21867"/>
                  </a:lnTo>
                  <a:lnTo>
                    <a:pt x="25428" y="15499"/>
                  </a:lnTo>
                  <a:lnTo>
                    <a:pt x="31659" y="24697"/>
                  </a:lnTo>
                  <a:lnTo>
                    <a:pt x="38233" y="8605"/>
                  </a:lnTo>
                  <a:lnTo>
                    <a:pt x="46495" y="11618"/>
                  </a:lnTo>
                  <a:lnTo>
                    <a:pt x="53023" y="2488"/>
                  </a:lnTo>
                  <a:lnTo>
                    <a:pt x="56059" y="5090"/>
                  </a:lnTo>
                  <a:lnTo>
                    <a:pt x="59300" y="0"/>
                  </a:lnTo>
                </a:path>
              </a:pathLst>
            </a:custGeom>
            <a:noFill/>
            <a:ln cap="rnd" cmpd="sng" w="9525">
              <a:solidFill>
                <a:schemeClr val="dk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5893450" y="3796250"/>
              <a:ext cx="19425" cy="18875"/>
            </a:xfrm>
            <a:custGeom>
              <a:rect b="b" l="l" r="r" t="t"/>
              <a:pathLst>
                <a:path extrusionOk="0" h="755" w="777">
                  <a:moveTo>
                    <a:pt x="389" y="1"/>
                  </a:moveTo>
                  <a:cubicBezTo>
                    <a:pt x="183" y="1"/>
                    <a:pt x="1" y="161"/>
                    <a:pt x="1" y="389"/>
                  </a:cubicBezTo>
                  <a:cubicBezTo>
                    <a:pt x="1" y="594"/>
                    <a:pt x="183" y="754"/>
                    <a:pt x="389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61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5598425" y="3480125"/>
              <a:ext cx="18875" cy="18850"/>
            </a:xfrm>
            <a:custGeom>
              <a:rect b="b" l="l" r="r" t="t"/>
              <a:pathLst>
                <a:path extrusionOk="0" h="754" w="755">
                  <a:moveTo>
                    <a:pt x="389" y="1"/>
                  </a:moveTo>
                  <a:cubicBezTo>
                    <a:pt x="184" y="1"/>
                    <a:pt x="1" y="160"/>
                    <a:pt x="1" y="366"/>
                  </a:cubicBezTo>
                  <a:cubicBezTo>
                    <a:pt x="1" y="571"/>
                    <a:pt x="184" y="754"/>
                    <a:pt x="389" y="754"/>
                  </a:cubicBezTo>
                  <a:cubicBezTo>
                    <a:pt x="594" y="754"/>
                    <a:pt x="754" y="571"/>
                    <a:pt x="754" y="366"/>
                  </a:cubicBezTo>
                  <a:cubicBezTo>
                    <a:pt x="754" y="160"/>
                    <a:pt x="594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8"/>
            <p:cNvSpPr/>
            <p:nvPr/>
          </p:nvSpPr>
          <p:spPr>
            <a:xfrm>
              <a:off x="6072050" y="3808825"/>
              <a:ext cx="18875" cy="18850"/>
            </a:xfrm>
            <a:custGeom>
              <a:rect b="b" l="l" r="r" t="t"/>
              <a:pathLst>
                <a:path extrusionOk="0" h="754" w="755">
                  <a:moveTo>
                    <a:pt x="389" y="0"/>
                  </a:moveTo>
                  <a:cubicBezTo>
                    <a:pt x="161" y="0"/>
                    <a:pt x="1" y="160"/>
                    <a:pt x="1" y="388"/>
                  </a:cubicBezTo>
                  <a:cubicBezTo>
                    <a:pt x="1" y="593"/>
                    <a:pt x="161" y="753"/>
                    <a:pt x="389" y="753"/>
                  </a:cubicBezTo>
                  <a:cubicBezTo>
                    <a:pt x="594" y="753"/>
                    <a:pt x="754" y="593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8"/>
            <p:cNvSpPr/>
            <p:nvPr/>
          </p:nvSpPr>
          <p:spPr>
            <a:xfrm>
              <a:off x="6392750" y="3880150"/>
              <a:ext cx="18875" cy="18850"/>
            </a:xfrm>
            <a:custGeom>
              <a:rect b="b" l="l" r="r" t="t"/>
              <a:pathLst>
                <a:path extrusionOk="0" h="754" w="755">
                  <a:moveTo>
                    <a:pt x="389" y="0"/>
                  </a:moveTo>
                  <a:cubicBezTo>
                    <a:pt x="183" y="0"/>
                    <a:pt x="1" y="160"/>
                    <a:pt x="1" y="388"/>
                  </a:cubicBezTo>
                  <a:cubicBezTo>
                    <a:pt x="1" y="594"/>
                    <a:pt x="183" y="753"/>
                    <a:pt x="389" y="753"/>
                  </a:cubicBezTo>
                  <a:cubicBezTo>
                    <a:pt x="594" y="753"/>
                    <a:pt x="754" y="594"/>
                    <a:pt x="754" y="388"/>
                  </a:cubicBezTo>
                  <a:cubicBezTo>
                    <a:pt x="754" y="160"/>
                    <a:pt x="5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6763675" y="3552600"/>
              <a:ext cx="18850" cy="19425"/>
            </a:xfrm>
            <a:custGeom>
              <a:rect b="b" l="l" r="r" t="t"/>
              <a:pathLst>
                <a:path extrusionOk="0" h="777" w="754">
                  <a:moveTo>
                    <a:pt x="388" y="0"/>
                  </a:moveTo>
                  <a:cubicBezTo>
                    <a:pt x="160" y="0"/>
                    <a:pt x="0" y="183"/>
                    <a:pt x="0" y="389"/>
                  </a:cubicBezTo>
                  <a:cubicBezTo>
                    <a:pt x="0" y="594"/>
                    <a:pt x="160" y="777"/>
                    <a:pt x="388" y="777"/>
                  </a:cubicBezTo>
                  <a:cubicBezTo>
                    <a:pt x="594" y="777"/>
                    <a:pt x="753" y="594"/>
                    <a:pt x="753" y="389"/>
                  </a:cubicBezTo>
                  <a:cubicBezTo>
                    <a:pt x="753" y="183"/>
                    <a:pt x="594" y="0"/>
                    <a:pt x="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6926300" y="3323775"/>
              <a:ext cx="19425" cy="18850"/>
            </a:xfrm>
            <a:custGeom>
              <a:rect b="b" l="l" r="r" t="t"/>
              <a:pathLst>
                <a:path extrusionOk="0" h="754" w="777">
                  <a:moveTo>
                    <a:pt x="388" y="1"/>
                  </a:moveTo>
                  <a:cubicBezTo>
                    <a:pt x="183" y="1"/>
                    <a:pt x="0" y="183"/>
                    <a:pt x="0" y="389"/>
                  </a:cubicBezTo>
                  <a:cubicBezTo>
                    <a:pt x="0" y="594"/>
                    <a:pt x="183" y="754"/>
                    <a:pt x="388" y="754"/>
                  </a:cubicBezTo>
                  <a:cubicBezTo>
                    <a:pt x="594" y="754"/>
                    <a:pt x="777" y="594"/>
                    <a:pt x="777" y="389"/>
                  </a:cubicBezTo>
                  <a:cubicBezTo>
                    <a:pt x="777" y="183"/>
                    <a:pt x="594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7002775" y="3389975"/>
              <a:ext cx="18850" cy="18850"/>
            </a:xfrm>
            <a:custGeom>
              <a:rect b="b" l="l" r="r" t="t"/>
              <a:pathLst>
                <a:path extrusionOk="0" h="754" w="754">
                  <a:moveTo>
                    <a:pt x="365" y="0"/>
                  </a:moveTo>
                  <a:cubicBezTo>
                    <a:pt x="160" y="0"/>
                    <a:pt x="0" y="160"/>
                    <a:pt x="0" y="388"/>
                  </a:cubicBezTo>
                  <a:cubicBezTo>
                    <a:pt x="0" y="594"/>
                    <a:pt x="160" y="754"/>
                    <a:pt x="365" y="754"/>
                  </a:cubicBezTo>
                  <a:cubicBezTo>
                    <a:pt x="571" y="754"/>
                    <a:pt x="753" y="594"/>
                    <a:pt x="753" y="388"/>
                  </a:cubicBezTo>
                  <a:cubicBezTo>
                    <a:pt x="753" y="160"/>
                    <a:pt x="571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6" name="Google Shape;1016;p38"/>
          <p:cNvSpPr/>
          <p:nvPr/>
        </p:nvSpPr>
        <p:spPr>
          <a:xfrm>
            <a:off x="876300" y="1708338"/>
            <a:ext cx="745800" cy="745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017" name="Google Shape;1017;p38"/>
          <p:cNvSpPr txBox="1"/>
          <p:nvPr>
            <p:ph type="title"/>
          </p:nvPr>
        </p:nvSpPr>
        <p:spPr>
          <a:xfrm>
            <a:off x="1726175" y="1648950"/>
            <a:ext cx="2506800" cy="752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OUR</a:t>
            </a:r>
            <a:endParaRPr sz="5400"/>
          </a:p>
        </p:txBody>
      </p:sp>
      <p:sp>
        <p:nvSpPr>
          <p:cNvPr id="1018" name="Google Shape;1018;p38"/>
          <p:cNvSpPr txBox="1"/>
          <p:nvPr>
            <p:ph idx="2" type="title"/>
          </p:nvPr>
        </p:nvSpPr>
        <p:spPr>
          <a:xfrm>
            <a:off x="911405" y="1832509"/>
            <a:ext cx="675600" cy="49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03</a:t>
            </a:r>
            <a:endParaRPr sz="4400"/>
          </a:p>
        </p:txBody>
      </p:sp>
      <p:sp>
        <p:nvSpPr>
          <p:cNvPr id="1019" name="Google Shape;1019;p38"/>
          <p:cNvSpPr txBox="1"/>
          <p:nvPr>
            <p:ph idx="1" type="subTitle"/>
          </p:nvPr>
        </p:nvSpPr>
        <p:spPr>
          <a:xfrm>
            <a:off x="1726175" y="3008250"/>
            <a:ext cx="2558700" cy="71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redict the data series represented by vertical bar charts</a:t>
            </a:r>
            <a:endParaRPr/>
          </a:p>
        </p:txBody>
      </p:sp>
      <p:sp>
        <p:nvSpPr>
          <p:cNvPr id="1020" name="Google Shape;1020;p38"/>
          <p:cNvSpPr/>
          <p:nvPr/>
        </p:nvSpPr>
        <p:spPr>
          <a:xfrm flipH="1">
            <a:off x="6243108" y="2440434"/>
            <a:ext cx="169827" cy="180686"/>
          </a:xfrm>
          <a:custGeom>
            <a:rect b="b" l="l" r="r" t="t"/>
            <a:pathLst>
              <a:path extrusionOk="0" h="2163" w="2033">
                <a:moveTo>
                  <a:pt x="1460" y="0"/>
                </a:moveTo>
                <a:cubicBezTo>
                  <a:pt x="1317" y="0"/>
                  <a:pt x="1173" y="107"/>
                  <a:pt x="1051" y="245"/>
                </a:cubicBezTo>
                <a:cubicBezTo>
                  <a:pt x="868" y="428"/>
                  <a:pt x="1" y="1295"/>
                  <a:pt x="1" y="1295"/>
                </a:cubicBezTo>
                <a:lnTo>
                  <a:pt x="891" y="2163"/>
                </a:lnTo>
                <a:cubicBezTo>
                  <a:pt x="891" y="2163"/>
                  <a:pt x="1667" y="1387"/>
                  <a:pt x="1850" y="1181"/>
                </a:cubicBezTo>
                <a:cubicBezTo>
                  <a:pt x="2032" y="976"/>
                  <a:pt x="1850" y="291"/>
                  <a:pt x="1667" y="86"/>
                </a:cubicBezTo>
                <a:cubicBezTo>
                  <a:pt x="1600" y="26"/>
                  <a:pt x="1530" y="0"/>
                  <a:pt x="14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38"/>
          <p:cNvSpPr/>
          <p:nvPr/>
        </p:nvSpPr>
        <p:spPr>
          <a:xfrm flipH="1">
            <a:off x="6311759" y="2359156"/>
            <a:ext cx="779966" cy="586082"/>
          </a:xfrm>
          <a:custGeom>
            <a:rect b="b" l="l" r="r" t="t"/>
            <a:pathLst>
              <a:path extrusionOk="0" h="7016" w="9337">
                <a:moveTo>
                  <a:pt x="168" y="1"/>
                </a:moveTo>
                <a:cubicBezTo>
                  <a:pt x="116" y="1"/>
                  <a:pt x="92" y="9"/>
                  <a:pt x="92" y="9"/>
                </a:cubicBezTo>
                <a:cubicBezTo>
                  <a:pt x="92" y="9"/>
                  <a:pt x="1" y="3113"/>
                  <a:pt x="1165" y="5121"/>
                </a:cubicBezTo>
                <a:cubicBezTo>
                  <a:pt x="2058" y="6650"/>
                  <a:pt x="3002" y="7015"/>
                  <a:pt x="3833" y="7015"/>
                </a:cubicBezTo>
                <a:cubicBezTo>
                  <a:pt x="4107" y="7015"/>
                  <a:pt x="4368" y="6976"/>
                  <a:pt x="4612" y="6925"/>
                </a:cubicBezTo>
                <a:cubicBezTo>
                  <a:pt x="6369" y="6537"/>
                  <a:pt x="9336" y="3547"/>
                  <a:pt x="9336" y="3547"/>
                </a:cubicBezTo>
                <a:lnTo>
                  <a:pt x="7990" y="2063"/>
                </a:lnTo>
                <a:lnTo>
                  <a:pt x="4292" y="3136"/>
                </a:lnTo>
                <a:cubicBezTo>
                  <a:pt x="1558" y="228"/>
                  <a:pt x="448" y="1"/>
                  <a:pt x="1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38"/>
          <p:cNvSpPr/>
          <p:nvPr/>
        </p:nvSpPr>
        <p:spPr>
          <a:xfrm flipH="1">
            <a:off x="6311759" y="2333177"/>
            <a:ext cx="779966" cy="623505"/>
          </a:xfrm>
          <a:custGeom>
            <a:rect b="b" l="l" r="r" t="t"/>
            <a:pathLst>
              <a:path extrusionOk="0" fill="none" h="7464" w="9337">
                <a:moveTo>
                  <a:pt x="92" y="320"/>
                </a:moveTo>
                <a:cubicBezTo>
                  <a:pt x="92" y="320"/>
                  <a:pt x="1051" y="0"/>
                  <a:pt x="4292" y="3447"/>
                </a:cubicBezTo>
                <a:lnTo>
                  <a:pt x="7990" y="2374"/>
                </a:lnTo>
                <a:lnTo>
                  <a:pt x="9336" y="3858"/>
                </a:lnTo>
                <a:cubicBezTo>
                  <a:pt x="9336" y="3858"/>
                  <a:pt x="6369" y="6848"/>
                  <a:pt x="4612" y="7236"/>
                </a:cubicBezTo>
                <a:cubicBezTo>
                  <a:pt x="3630" y="7441"/>
                  <a:pt x="2352" y="7464"/>
                  <a:pt x="1165" y="5432"/>
                </a:cubicBezTo>
                <a:cubicBezTo>
                  <a:pt x="1" y="3424"/>
                  <a:pt x="92" y="320"/>
                  <a:pt x="92" y="320"/>
                </a:cubicBez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8"/>
          <p:cNvSpPr/>
          <p:nvPr/>
        </p:nvSpPr>
        <p:spPr>
          <a:xfrm flipH="1">
            <a:off x="6311772" y="2531402"/>
            <a:ext cx="179350" cy="177428"/>
          </a:xfrm>
          <a:custGeom>
            <a:rect b="b" l="l" r="r" t="t"/>
            <a:pathLst>
              <a:path extrusionOk="0" h="2124" w="2147">
                <a:moveTo>
                  <a:pt x="800" y="1"/>
                </a:moveTo>
                <a:lnTo>
                  <a:pt x="1" y="298"/>
                </a:lnTo>
                <a:lnTo>
                  <a:pt x="1462" y="2124"/>
                </a:lnTo>
                <a:cubicBezTo>
                  <a:pt x="1827" y="1736"/>
                  <a:pt x="2146" y="1485"/>
                  <a:pt x="2146" y="1485"/>
                </a:cubicBezTo>
                <a:lnTo>
                  <a:pt x="800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8"/>
          <p:cNvSpPr/>
          <p:nvPr/>
        </p:nvSpPr>
        <p:spPr>
          <a:xfrm flipH="1">
            <a:off x="6311772" y="2531402"/>
            <a:ext cx="179350" cy="177428"/>
          </a:xfrm>
          <a:custGeom>
            <a:rect b="b" l="l" r="r" t="t"/>
            <a:pathLst>
              <a:path extrusionOk="0" fill="none" h="2124" w="2147">
                <a:moveTo>
                  <a:pt x="1462" y="2124"/>
                </a:moveTo>
                <a:cubicBezTo>
                  <a:pt x="1827" y="1736"/>
                  <a:pt x="2146" y="1485"/>
                  <a:pt x="2146" y="1485"/>
                </a:cubicBezTo>
                <a:lnTo>
                  <a:pt x="800" y="1"/>
                </a:lnTo>
                <a:lnTo>
                  <a:pt x="1" y="298"/>
                </a:ln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8"/>
          <p:cNvSpPr/>
          <p:nvPr/>
        </p:nvSpPr>
        <p:spPr>
          <a:xfrm flipH="1">
            <a:off x="6706469" y="2613431"/>
            <a:ext cx="87795" cy="57305"/>
          </a:xfrm>
          <a:custGeom>
            <a:rect b="b" l="l" r="r" t="t"/>
            <a:pathLst>
              <a:path extrusionOk="0" fill="none" h="686" w="1051">
                <a:moveTo>
                  <a:pt x="1" y="685"/>
                </a:moveTo>
                <a:cubicBezTo>
                  <a:pt x="1" y="685"/>
                  <a:pt x="480" y="160"/>
                  <a:pt x="1051" y="0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8"/>
          <p:cNvSpPr/>
          <p:nvPr/>
        </p:nvSpPr>
        <p:spPr>
          <a:xfrm flipH="1">
            <a:off x="6940945" y="4195973"/>
            <a:ext cx="120207" cy="192632"/>
          </a:xfrm>
          <a:custGeom>
            <a:rect b="b" l="l" r="r" t="t"/>
            <a:pathLst>
              <a:path extrusionOk="0" h="2306" w="1439">
                <a:moveTo>
                  <a:pt x="1438" y="0"/>
                </a:moveTo>
                <a:lnTo>
                  <a:pt x="23" y="114"/>
                </a:lnTo>
                <a:lnTo>
                  <a:pt x="0" y="2306"/>
                </a:lnTo>
                <a:lnTo>
                  <a:pt x="0" y="2306"/>
                </a:lnTo>
                <a:lnTo>
                  <a:pt x="1324" y="2077"/>
                </a:lnTo>
                <a:lnTo>
                  <a:pt x="143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8"/>
          <p:cNvSpPr/>
          <p:nvPr/>
        </p:nvSpPr>
        <p:spPr>
          <a:xfrm flipH="1">
            <a:off x="6691175" y="4335139"/>
            <a:ext cx="423355" cy="253696"/>
          </a:xfrm>
          <a:custGeom>
            <a:rect b="b" l="l" r="r" t="t"/>
            <a:pathLst>
              <a:path extrusionOk="0" h="3037" w="5068">
                <a:moveTo>
                  <a:pt x="114" y="1"/>
                </a:moveTo>
                <a:lnTo>
                  <a:pt x="0" y="3014"/>
                </a:lnTo>
                <a:lnTo>
                  <a:pt x="5067" y="3036"/>
                </a:lnTo>
                <a:lnTo>
                  <a:pt x="2556" y="1347"/>
                </a:lnTo>
                <a:lnTo>
                  <a:pt x="2488" y="183"/>
                </a:lnTo>
                <a:lnTo>
                  <a:pt x="114" y="1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8"/>
          <p:cNvSpPr/>
          <p:nvPr/>
        </p:nvSpPr>
        <p:spPr>
          <a:xfrm flipH="1">
            <a:off x="6815147" y="4481991"/>
            <a:ext cx="26731" cy="59143"/>
          </a:xfrm>
          <a:custGeom>
            <a:rect b="b" l="l" r="r" t="t"/>
            <a:pathLst>
              <a:path extrusionOk="0" fill="none" h="708" w="320">
                <a:moveTo>
                  <a:pt x="320" y="0"/>
                </a:moveTo>
                <a:lnTo>
                  <a:pt x="0" y="708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8"/>
          <p:cNvSpPr/>
          <p:nvPr/>
        </p:nvSpPr>
        <p:spPr>
          <a:xfrm flipH="1">
            <a:off x="6853238" y="4461024"/>
            <a:ext cx="26815" cy="57221"/>
          </a:xfrm>
          <a:custGeom>
            <a:rect b="b" l="l" r="r" t="t"/>
            <a:pathLst>
              <a:path extrusionOk="0" fill="none" h="685" w="321">
                <a:moveTo>
                  <a:pt x="320" y="0"/>
                </a:moveTo>
                <a:lnTo>
                  <a:pt x="1" y="685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8"/>
          <p:cNvSpPr/>
          <p:nvPr/>
        </p:nvSpPr>
        <p:spPr>
          <a:xfrm flipH="1">
            <a:off x="6773211" y="4327538"/>
            <a:ext cx="110684" cy="123966"/>
          </a:xfrm>
          <a:custGeom>
            <a:rect b="b" l="l" r="r" t="t"/>
            <a:pathLst>
              <a:path extrusionOk="0" fill="none" h="1484" w="1325">
                <a:moveTo>
                  <a:pt x="1" y="1484"/>
                </a:moveTo>
                <a:cubicBezTo>
                  <a:pt x="1" y="1484"/>
                  <a:pt x="1325" y="959"/>
                  <a:pt x="1096" y="594"/>
                </a:cubicBezTo>
                <a:cubicBezTo>
                  <a:pt x="754" y="0"/>
                  <a:pt x="1" y="1484"/>
                  <a:pt x="1" y="1484"/>
                </a:cubicBez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8"/>
          <p:cNvSpPr/>
          <p:nvPr/>
        </p:nvSpPr>
        <p:spPr>
          <a:xfrm flipH="1">
            <a:off x="6859001" y="4346583"/>
            <a:ext cx="26731" cy="106841"/>
          </a:xfrm>
          <a:custGeom>
            <a:rect b="b" l="l" r="r" t="t"/>
            <a:pathLst>
              <a:path extrusionOk="0" fill="none" h="1279" w="320">
                <a:moveTo>
                  <a:pt x="320" y="1"/>
                </a:moveTo>
                <a:lnTo>
                  <a:pt x="0" y="1279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8"/>
          <p:cNvSpPr/>
          <p:nvPr/>
        </p:nvSpPr>
        <p:spPr>
          <a:xfrm flipH="1">
            <a:off x="7022976" y="4476144"/>
            <a:ext cx="87795" cy="110767"/>
          </a:xfrm>
          <a:custGeom>
            <a:rect b="b" l="l" r="r" t="t"/>
            <a:pathLst>
              <a:path extrusionOk="0" h="1326" w="1051">
                <a:moveTo>
                  <a:pt x="155" y="1"/>
                </a:moveTo>
                <a:cubicBezTo>
                  <a:pt x="142" y="1"/>
                  <a:pt x="128" y="1"/>
                  <a:pt x="115" y="2"/>
                </a:cubicBezTo>
                <a:lnTo>
                  <a:pt x="1" y="2"/>
                </a:lnTo>
                <a:lnTo>
                  <a:pt x="1" y="70"/>
                </a:lnTo>
                <a:cubicBezTo>
                  <a:pt x="23" y="70"/>
                  <a:pt x="69" y="47"/>
                  <a:pt x="115" y="47"/>
                </a:cubicBezTo>
                <a:cubicBezTo>
                  <a:pt x="571" y="47"/>
                  <a:pt x="959" y="390"/>
                  <a:pt x="982" y="869"/>
                </a:cubicBezTo>
                <a:cubicBezTo>
                  <a:pt x="1005" y="1029"/>
                  <a:pt x="959" y="1189"/>
                  <a:pt x="868" y="1326"/>
                </a:cubicBezTo>
                <a:lnTo>
                  <a:pt x="936" y="1326"/>
                </a:lnTo>
                <a:cubicBezTo>
                  <a:pt x="1005" y="1189"/>
                  <a:pt x="1051" y="1029"/>
                  <a:pt x="1051" y="869"/>
                </a:cubicBezTo>
                <a:cubicBezTo>
                  <a:pt x="1028" y="381"/>
                  <a:pt x="618" y="1"/>
                  <a:pt x="15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8"/>
          <p:cNvSpPr/>
          <p:nvPr/>
        </p:nvSpPr>
        <p:spPr>
          <a:xfrm flipH="1">
            <a:off x="6832263" y="3069106"/>
            <a:ext cx="387185" cy="1168905"/>
          </a:xfrm>
          <a:custGeom>
            <a:rect b="b" l="l" r="r" t="t"/>
            <a:pathLst>
              <a:path extrusionOk="0" h="13993" w="4635">
                <a:moveTo>
                  <a:pt x="1" y="1"/>
                </a:moveTo>
                <a:lnTo>
                  <a:pt x="708" y="13992"/>
                </a:lnTo>
                <a:lnTo>
                  <a:pt x="3995" y="13924"/>
                </a:lnTo>
                <a:lnTo>
                  <a:pt x="4634" y="23"/>
                </a:ln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8"/>
          <p:cNvSpPr/>
          <p:nvPr/>
        </p:nvSpPr>
        <p:spPr>
          <a:xfrm flipH="1">
            <a:off x="7160221" y="3069106"/>
            <a:ext cx="59226" cy="1168905"/>
          </a:xfrm>
          <a:custGeom>
            <a:rect b="b" l="l" r="r" t="t"/>
            <a:pathLst>
              <a:path extrusionOk="0" fill="none" h="13993" w="709">
                <a:moveTo>
                  <a:pt x="1" y="1"/>
                </a:moveTo>
                <a:lnTo>
                  <a:pt x="708" y="13992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8"/>
          <p:cNvSpPr/>
          <p:nvPr/>
        </p:nvSpPr>
        <p:spPr>
          <a:xfrm flipH="1">
            <a:off x="6881884" y="4127308"/>
            <a:ext cx="284186" cy="84"/>
          </a:xfrm>
          <a:custGeom>
            <a:rect b="b" l="l" r="r" t="t"/>
            <a:pathLst>
              <a:path extrusionOk="0" fill="none" h="1" w="3402">
                <a:moveTo>
                  <a:pt x="1" y="1"/>
                </a:moveTo>
                <a:lnTo>
                  <a:pt x="3402" y="1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8"/>
          <p:cNvSpPr/>
          <p:nvPr/>
        </p:nvSpPr>
        <p:spPr>
          <a:xfrm flipH="1">
            <a:off x="7444316" y="4184529"/>
            <a:ext cx="145017" cy="215520"/>
          </a:xfrm>
          <a:custGeom>
            <a:rect b="b" l="l" r="r" t="t"/>
            <a:pathLst>
              <a:path extrusionOk="0" h="2580" w="1736">
                <a:moveTo>
                  <a:pt x="389" y="0"/>
                </a:moveTo>
                <a:lnTo>
                  <a:pt x="1" y="2055"/>
                </a:lnTo>
                <a:lnTo>
                  <a:pt x="1256" y="2580"/>
                </a:lnTo>
                <a:lnTo>
                  <a:pt x="1735" y="434"/>
                </a:lnTo>
                <a:lnTo>
                  <a:pt x="389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8"/>
          <p:cNvSpPr/>
          <p:nvPr/>
        </p:nvSpPr>
        <p:spPr>
          <a:xfrm flipH="1">
            <a:off x="7434786" y="4337061"/>
            <a:ext cx="440564" cy="249853"/>
          </a:xfrm>
          <a:custGeom>
            <a:rect b="b" l="l" r="r" t="t"/>
            <a:pathLst>
              <a:path extrusionOk="0" h="2991" w="5274">
                <a:moveTo>
                  <a:pt x="5273" y="0"/>
                </a:moveTo>
                <a:lnTo>
                  <a:pt x="2831" y="115"/>
                </a:lnTo>
                <a:lnTo>
                  <a:pt x="2511" y="1301"/>
                </a:lnTo>
                <a:lnTo>
                  <a:pt x="1" y="2991"/>
                </a:lnTo>
                <a:lnTo>
                  <a:pt x="5068" y="2968"/>
                </a:lnTo>
                <a:lnTo>
                  <a:pt x="5273" y="0"/>
                </a:ln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8"/>
          <p:cNvSpPr/>
          <p:nvPr/>
        </p:nvSpPr>
        <p:spPr>
          <a:xfrm flipH="1">
            <a:off x="7686481" y="4459103"/>
            <a:ext cx="26815" cy="57221"/>
          </a:xfrm>
          <a:custGeom>
            <a:rect b="b" l="l" r="r" t="t"/>
            <a:pathLst>
              <a:path extrusionOk="0" fill="none" h="685" w="321">
                <a:moveTo>
                  <a:pt x="1" y="0"/>
                </a:moveTo>
                <a:lnTo>
                  <a:pt x="320" y="685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8"/>
          <p:cNvSpPr/>
          <p:nvPr/>
        </p:nvSpPr>
        <p:spPr>
          <a:xfrm flipH="1">
            <a:off x="7682637" y="4325616"/>
            <a:ext cx="108763" cy="124049"/>
          </a:xfrm>
          <a:custGeom>
            <a:rect b="b" l="l" r="r" t="t"/>
            <a:pathLst>
              <a:path extrusionOk="0" fill="none" h="1485" w="1302">
                <a:moveTo>
                  <a:pt x="1301" y="1484"/>
                </a:moveTo>
                <a:cubicBezTo>
                  <a:pt x="1301" y="1484"/>
                  <a:pt x="0" y="959"/>
                  <a:pt x="205" y="594"/>
                </a:cubicBezTo>
                <a:cubicBezTo>
                  <a:pt x="548" y="0"/>
                  <a:pt x="1301" y="1484"/>
                  <a:pt x="1301" y="1484"/>
                </a:cubicBez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8"/>
          <p:cNvSpPr/>
          <p:nvPr/>
        </p:nvSpPr>
        <p:spPr>
          <a:xfrm flipH="1">
            <a:off x="7680801" y="4344662"/>
            <a:ext cx="26731" cy="106841"/>
          </a:xfrm>
          <a:custGeom>
            <a:rect b="b" l="l" r="r" t="t"/>
            <a:pathLst>
              <a:path extrusionOk="0" fill="none" h="1279" w="320">
                <a:moveTo>
                  <a:pt x="0" y="1"/>
                </a:moveTo>
                <a:lnTo>
                  <a:pt x="320" y="1279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8"/>
          <p:cNvSpPr/>
          <p:nvPr/>
        </p:nvSpPr>
        <p:spPr>
          <a:xfrm flipH="1">
            <a:off x="7446238" y="4474222"/>
            <a:ext cx="97318" cy="110767"/>
          </a:xfrm>
          <a:custGeom>
            <a:rect b="b" l="l" r="r" t="t"/>
            <a:pathLst>
              <a:path extrusionOk="0" h="1326" w="1165">
                <a:moveTo>
                  <a:pt x="896" y="1"/>
                </a:moveTo>
                <a:cubicBezTo>
                  <a:pt x="433" y="1"/>
                  <a:pt x="22" y="381"/>
                  <a:pt x="0" y="869"/>
                </a:cubicBezTo>
                <a:cubicBezTo>
                  <a:pt x="0" y="1029"/>
                  <a:pt x="46" y="1189"/>
                  <a:pt x="114" y="1326"/>
                </a:cubicBezTo>
                <a:lnTo>
                  <a:pt x="183" y="1326"/>
                </a:lnTo>
                <a:cubicBezTo>
                  <a:pt x="92" y="1189"/>
                  <a:pt x="69" y="1029"/>
                  <a:pt x="69" y="869"/>
                </a:cubicBezTo>
                <a:cubicBezTo>
                  <a:pt x="91" y="426"/>
                  <a:pt x="457" y="69"/>
                  <a:pt x="896" y="69"/>
                </a:cubicBezTo>
                <a:cubicBezTo>
                  <a:pt x="909" y="69"/>
                  <a:pt x="923" y="70"/>
                  <a:pt x="936" y="70"/>
                </a:cubicBezTo>
                <a:cubicBezTo>
                  <a:pt x="982" y="70"/>
                  <a:pt x="1119" y="93"/>
                  <a:pt x="1164" y="93"/>
                </a:cubicBezTo>
                <a:lnTo>
                  <a:pt x="1164" y="25"/>
                </a:lnTo>
                <a:cubicBezTo>
                  <a:pt x="1142" y="25"/>
                  <a:pt x="982" y="2"/>
                  <a:pt x="936" y="2"/>
                </a:cubicBezTo>
                <a:cubicBezTo>
                  <a:pt x="923" y="1"/>
                  <a:pt x="909" y="1"/>
                  <a:pt x="8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8"/>
          <p:cNvSpPr/>
          <p:nvPr/>
        </p:nvSpPr>
        <p:spPr>
          <a:xfrm flipH="1">
            <a:off x="7034409" y="3090073"/>
            <a:ext cx="591177" cy="1178428"/>
          </a:xfrm>
          <a:custGeom>
            <a:rect b="b" l="l" r="r" t="t"/>
            <a:pathLst>
              <a:path extrusionOk="0" h="14107" w="7077">
                <a:moveTo>
                  <a:pt x="2489" y="1"/>
                </a:moveTo>
                <a:lnTo>
                  <a:pt x="1" y="13376"/>
                </a:lnTo>
                <a:lnTo>
                  <a:pt x="3379" y="14107"/>
                </a:lnTo>
                <a:lnTo>
                  <a:pt x="7077" y="229"/>
                </a:lnTo>
                <a:lnTo>
                  <a:pt x="2489" y="1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8"/>
          <p:cNvSpPr/>
          <p:nvPr/>
        </p:nvSpPr>
        <p:spPr>
          <a:xfrm flipH="1">
            <a:off x="6977193" y="3212116"/>
            <a:ext cx="366217" cy="1056384"/>
          </a:xfrm>
          <a:custGeom>
            <a:rect b="b" l="l" r="r" t="t"/>
            <a:pathLst>
              <a:path extrusionOk="0" fill="none" h="12646" w="4384">
                <a:moveTo>
                  <a:pt x="1" y="12646"/>
                </a:moveTo>
                <a:lnTo>
                  <a:pt x="3379" y="0"/>
                </a:lnTo>
                <a:lnTo>
                  <a:pt x="4383" y="0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8"/>
          <p:cNvSpPr/>
          <p:nvPr/>
        </p:nvSpPr>
        <p:spPr>
          <a:xfrm flipH="1">
            <a:off x="7316594" y="3198750"/>
            <a:ext cx="139253" cy="103082"/>
          </a:xfrm>
          <a:custGeom>
            <a:rect b="b" l="l" r="r" t="t"/>
            <a:pathLst>
              <a:path extrusionOk="0" fill="none" h="1234" w="1667">
                <a:moveTo>
                  <a:pt x="0" y="1233"/>
                </a:moveTo>
                <a:cubicBezTo>
                  <a:pt x="0" y="1233"/>
                  <a:pt x="1050" y="1233"/>
                  <a:pt x="1667" y="1"/>
                </a:cubicBezTo>
              </a:path>
            </a:pathLst>
          </a:custGeom>
          <a:noFill/>
          <a:ln cap="rnd" cmpd="sng" w="2275">
            <a:solidFill>
              <a:srgbClr val="FFFFFF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8"/>
          <p:cNvSpPr/>
          <p:nvPr/>
        </p:nvSpPr>
        <p:spPr>
          <a:xfrm flipH="1">
            <a:off x="7320433" y="4117785"/>
            <a:ext cx="287945" cy="61064"/>
          </a:xfrm>
          <a:custGeom>
            <a:rect b="b" l="l" r="r" t="t"/>
            <a:pathLst>
              <a:path extrusionOk="0" fill="none" h="731" w="3447">
                <a:moveTo>
                  <a:pt x="0" y="0"/>
                </a:moveTo>
                <a:lnTo>
                  <a:pt x="3447" y="731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8"/>
          <p:cNvSpPr/>
          <p:nvPr/>
        </p:nvSpPr>
        <p:spPr>
          <a:xfrm flipH="1">
            <a:off x="6818976" y="2378870"/>
            <a:ext cx="621667" cy="758999"/>
          </a:xfrm>
          <a:custGeom>
            <a:rect b="b" l="l" r="r" t="t"/>
            <a:pathLst>
              <a:path extrusionOk="0" h="9086" w="7442">
                <a:moveTo>
                  <a:pt x="3149" y="1"/>
                </a:moveTo>
                <a:cubicBezTo>
                  <a:pt x="2185" y="1"/>
                  <a:pt x="433" y="1340"/>
                  <a:pt x="206" y="3128"/>
                </a:cubicBezTo>
                <a:cubicBezTo>
                  <a:pt x="1" y="4931"/>
                  <a:pt x="1" y="9085"/>
                  <a:pt x="1" y="9085"/>
                </a:cubicBezTo>
                <a:lnTo>
                  <a:pt x="7442" y="9085"/>
                </a:lnTo>
                <a:lnTo>
                  <a:pt x="6894" y="3516"/>
                </a:lnTo>
                <a:lnTo>
                  <a:pt x="4931" y="252"/>
                </a:lnTo>
                <a:cubicBezTo>
                  <a:pt x="4931" y="252"/>
                  <a:pt x="4109" y="47"/>
                  <a:pt x="3174" y="1"/>
                </a:cubicBezTo>
                <a:cubicBezTo>
                  <a:pt x="3166" y="1"/>
                  <a:pt x="3158" y="1"/>
                  <a:pt x="31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8"/>
          <p:cNvSpPr/>
          <p:nvPr/>
        </p:nvSpPr>
        <p:spPr>
          <a:xfrm flipH="1">
            <a:off x="6818976" y="2377032"/>
            <a:ext cx="621667" cy="760837"/>
          </a:xfrm>
          <a:custGeom>
            <a:rect b="b" l="l" r="r" t="t"/>
            <a:pathLst>
              <a:path extrusionOk="0" fill="none" h="9108" w="7442">
                <a:moveTo>
                  <a:pt x="6666" y="3173"/>
                </a:moveTo>
                <a:lnTo>
                  <a:pt x="7442" y="9107"/>
                </a:lnTo>
                <a:lnTo>
                  <a:pt x="1" y="9107"/>
                </a:lnTo>
                <a:cubicBezTo>
                  <a:pt x="1" y="9107"/>
                  <a:pt x="1" y="4953"/>
                  <a:pt x="206" y="3150"/>
                </a:cubicBezTo>
                <a:cubicBezTo>
                  <a:pt x="435" y="1347"/>
                  <a:pt x="2215" y="0"/>
                  <a:pt x="3174" y="23"/>
                </a:cubicBezTo>
                <a:cubicBezTo>
                  <a:pt x="4109" y="69"/>
                  <a:pt x="4931" y="274"/>
                  <a:pt x="4931" y="274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8"/>
          <p:cNvSpPr/>
          <p:nvPr/>
        </p:nvSpPr>
        <p:spPr>
          <a:xfrm flipH="1">
            <a:off x="6818976" y="3038617"/>
            <a:ext cx="621667" cy="99240"/>
          </a:xfrm>
          <a:custGeom>
            <a:rect b="b" l="l" r="r" t="t"/>
            <a:pathLst>
              <a:path extrusionOk="0" h="1188" w="7442">
                <a:moveTo>
                  <a:pt x="24" y="0"/>
                </a:moveTo>
                <a:cubicBezTo>
                  <a:pt x="1" y="708"/>
                  <a:pt x="1" y="1187"/>
                  <a:pt x="1" y="1187"/>
                </a:cubicBezTo>
                <a:lnTo>
                  <a:pt x="7442" y="1187"/>
                </a:lnTo>
                <a:lnTo>
                  <a:pt x="72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8"/>
          <p:cNvSpPr/>
          <p:nvPr/>
        </p:nvSpPr>
        <p:spPr>
          <a:xfrm flipH="1">
            <a:off x="6818976" y="3038617"/>
            <a:ext cx="621667" cy="99240"/>
          </a:xfrm>
          <a:custGeom>
            <a:rect b="b" l="l" r="r" t="t"/>
            <a:pathLst>
              <a:path extrusionOk="0" fill="none" h="1188" w="7442">
                <a:moveTo>
                  <a:pt x="1" y="1187"/>
                </a:moveTo>
                <a:lnTo>
                  <a:pt x="7442" y="1187"/>
                </a:lnTo>
                <a:lnTo>
                  <a:pt x="7282" y="0"/>
                </a:lnTo>
                <a:lnTo>
                  <a:pt x="24" y="0"/>
                </a:lnTo>
                <a:cubicBezTo>
                  <a:pt x="1" y="708"/>
                  <a:pt x="1" y="1187"/>
                  <a:pt x="1" y="1187"/>
                </a:cubicBez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8"/>
          <p:cNvSpPr/>
          <p:nvPr/>
        </p:nvSpPr>
        <p:spPr>
          <a:xfrm flipH="1">
            <a:off x="6170678" y="2333177"/>
            <a:ext cx="499623" cy="427114"/>
          </a:xfrm>
          <a:custGeom>
            <a:rect b="b" l="l" r="r" t="t"/>
            <a:pathLst>
              <a:path extrusionOk="0" h="5113" w="5981">
                <a:moveTo>
                  <a:pt x="5364" y="0"/>
                </a:moveTo>
                <a:lnTo>
                  <a:pt x="0" y="4268"/>
                </a:lnTo>
                <a:lnTo>
                  <a:pt x="685" y="5113"/>
                </a:lnTo>
                <a:lnTo>
                  <a:pt x="5981" y="890"/>
                </a:lnTo>
                <a:lnTo>
                  <a:pt x="5364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8"/>
          <p:cNvSpPr/>
          <p:nvPr/>
        </p:nvSpPr>
        <p:spPr>
          <a:xfrm flipH="1">
            <a:off x="6595857" y="2670652"/>
            <a:ext cx="696014" cy="580401"/>
          </a:xfrm>
          <a:custGeom>
            <a:rect b="b" l="l" r="r" t="t"/>
            <a:pathLst>
              <a:path extrusionOk="0" h="6948" w="8332">
                <a:moveTo>
                  <a:pt x="7533" y="0"/>
                </a:moveTo>
                <a:lnTo>
                  <a:pt x="411" y="5615"/>
                </a:lnTo>
                <a:cubicBezTo>
                  <a:pt x="92" y="5866"/>
                  <a:pt x="0" y="6254"/>
                  <a:pt x="183" y="6482"/>
                </a:cubicBezTo>
                <a:lnTo>
                  <a:pt x="411" y="6779"/>
                </a:lnTo>
                <a:cubicBezTo>
                  <a:pt x="500" y="6891"/>
                  <a:pt x="644" y="6948"/>
                  <a:pt x="804" y="6948"/>
                </a:cubicBezTo>
                <a:cubicBezTo>
                  <a:pt x="973" y="6948"/>
                  <a:pt x="1161" y="6885"/>
                  <a:pt x="1324" y="6756"/>
                </a:cubicBezTo>
                <a:lnTo>
                  <a:pt x="8331" y="1073"/>
                </a:lnTo>
                <a:lnTo>
                  <a:pt x="7533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38"/>
          <p:cNvSpPr/>
          <p:nvPr/>
        </p:nvSpPr>
        <p:spPr>
          <a:xfrm flipH="1">
            <a:off x="5228744" y="1475038"/>
            <a:ext cx="1123128" cy="1102411"/>
          </a:xfrm>
          <a:custGeom>
            <a:rect b="b" l="l" r="r" t="t"/>
            <a:pathLst>
              <a:path extrusionOk="0" h="13197" w="13445">
                <a:moveTo>
                  <a:pt x="6825" y="1074"/>
                </a:moveTo>
                <a:cubicBezTo>
                  <a:pt x="7122" y="1074"/>
                  <a:pt x="7396" y="1120"/>
                  <a:pt x="7692" y="1166"/>
                </a:cubicBezTo>
                <a:cubicBezTo>
                  <a:pt x="7829" y="1189"/>
                  <a:pt x="7966" y="1211"/>
                  <a:pt x="8080" y="1234"/>
                </a:cubicBezTo>
                <a:cubicBezTo>
                  <a:pt x="8103" y="1234"/>
                  <a:pt x="8126" y="1257"/>
                  <a:pt x="8126" y="1257"/>
                </a:cubicBezTo>
                <a:cubicBezTo>
                  <a:pt x="8172" y="1257"/>
                  <a:pt x="8217" y="1280"/>
                  <a:pt x="8240" y="1280"/>
                </a:cubicBezTo>
                <a:cubicBezTo>
                  <a:pt x="8331" y="1303"/>
                  <a:pt x="8400" y="1326"/>
                  <a:pt x="8468" y="1348"/>
                </a:cubicBezTo>
                <a:cubicBezTo>
                  <a:pt x="8765" y="1440"/>
                  <a:pt x="9039" y="1577"/>
                  <a:pt x="9290" y="1691"/>
                </a:cubicBezTo>
                <a:cubicBezTo>
                  <a:pt x="9313" y="1714"/>
                  <a:pt x="9404" y="1759"/>
                  <a:pt x="9427" y="1759"/>
                </a:cubicBezTo>
                <a:cubicBezTo>
                  <a:pt x="9473" y="1805"/>
                  <a:pt x="9541" y="1828"/>
                  <a:pt x="9587" y="1873"/>
                </a:cubicBezTo>
                <a:cubicBezTo>
                  <a:pt x="9724" y="1942"/>
                  <a:pt x="9861" y="2033"/>
                  <a:pt x="9975" y="2124"/>
                </a:cubicBezTo>
                <a:cubicBezTo>
                  <a:pt x="10089" y="2216"/>
                  <a:pt x="10203" y="2307"/>
                  <a:pt x="10317" y="2398"/>
                </a:cubicBezTo>
                <a:cubicBezTo>
                  <a:pt x="10386" y="2444"/>
                  <a:pt x="10431" y="2490"/>
                  <a:pt x="10477" y="2535"/>
                </a:cubicBezTo>
                <a:cubicBezTo>
                  <a:pt x="10500" y="2558"/>
                  <a:pt x="10545" y="2581"/>
                  <a:pt x="10568" y="2604"/>
                </a:cubicBezTo>
                <a:cubicBezTo>
                  <a:pt x="10568" y="2604"/>
                  <a:pt x="10568" y="2604"/>
                  <a:pt x="10568" y="2627"/>
                </a:cubicBezTo>
                <a:cubicBezTo>
                  <a:pt x="10591" y="2627"/>
                  <a:pt x="10591" y="2627"/>
                  <a:pt x="10591" y="2649"/>
                </a:cubicBezTo>
                <a:cubicBezTo>
                  <a:pt x="10819" y="2878"/>
                  <a:pt x="11025" y="3106"/>
                  <a:pt x="11207" y="3357"/>
                </a:cubicBezTo>
                <a:cubicBezTo>
                  <a:pt x="11299" y="3494"/>
                  <a:pt x="11390" y="3608"/>
                  <a:pt x="11458" y="3745"/>
                </a:cubicBezTo>
                <a:lnTo>
                  <a:pt x="11481" y="3745"/>
                </a:lnTo>
                <a:cubicBezTo>
                  <a:pt x="11504" y="3791"/>
                  <a:pt x="11527" y="3813"/>
                  <a:pt x="11527" y="3836"/>
                </a:cubicBezTo>
                <a:cubicBezTo>
                  <a:pt x="11573" y="3928"/>
                  <a:pt x="11618" y="3996"/>
                  <a:pt x="11664" y="4087"/>
                </a:cubicBezTo>
                <a:cubicBezTo>
                  <a:pt x="11801" y="4338"/>
                  <a:pt x="11915" y="4612"/>
                  <a:pt x="12006" y="4909"/>
                </a:cubicBezTo>
                <a:cubicBezTo>
                  <a:pt x="12029" y="4955"/>
                  <a:pt x="12052" y="5023"/>
                  <a:pt x="12052" y="5092"/>
                </a:cubicBezTo>
                <a:cubicBezTo>
                  <a:pt x="12052" y="5090"/>
                  <a:pt x="12052" y="5089"/>
                  <a:pt x="12053" y="5089"/>
                </a:cubicBezTo>
                <a:cubicBezTo>
                  <a:pt x="12059" y="5089"/>
                  <a:pt x="12098" y="5208"/>
                  <a:pt x="12098" y="5229"/>
                </a:cubicBezTo>
                <a:cubicBezTo>
                  <a:pt x="12143" y="5366"/>
                  <a:pt x="12166" y="5525"/>
                  <a:pt x="12189" y="5662"/>
                </a:cubicBezTo>
                <a:cubicBezTo>
                  <a:pt x="12212" y="5822"/>
                  <a:pt x="12234" y="5959"/>
                  <a:pt x="12234" y="6096"/>
                </a:cubicBezTo>
                <a:cubicBezTo>
                  <a:pt x="12257" y="6165"/>
                  <a:pt x="12257" y="6233"/>
                  <a:pt x="12257" y="6301"/>
                </a:cubicBezTo>
                <a:cubicBezTo>
                  <a:pt x="12257" y="6347"/>
                  <a:pt x="12257" y="6393"/>
                  <a:pt x="12257" y="6416"/>
                </a:cubicBezTo>
                <a:cubicBezTo>
                  <a:pt x="12257" y="6438"/>
                  <a:pt x="12257" y="6484"/>
                  <a:pt x="12257" y="6507"/>
                </a:cubicBezTo>
                <a:cubicBezTo>
                  <a:pt x="12280" y="6781"/>
                  <a:pt x="12257" y="7055"/>
                  <a:pt x="12212" y="7351"/>
                </a:cubicBezTo>
                <a:cubicBezTo>
                  <a:pt x="12189" y="7488"/>
                  <a:pt x="12166" y="7625"/>
                  <a:pt x="12143" y="7762"/>
                </a:cubicBezTo>
                <a:cubicBezTo>
                  <a:pt x="12143" y="7831"/>
                  <a:pt x="12120" y="7876"/>
                  <a:pt x="12098" y="7945"/>
                </a:cubicBezTo>
                <a:cubicBezTo>
                  <a:pt x="12098" y="7945"/>
                  <a:pt x="12098" y="7968"/>
                  <a:pt x="12098" y="7968"/>
                </a:cubicBezTo>
                <a:cubicBezTo>
                  <a:pt x="12075" y="8013"/>
                  <a:pt x="12075" y="8059"/>
                  <a:pt x="12052" y="8105"/>
                </a:cubicBezTo>
                <a:cubicBezTo>
                  <a:pt x="11983" y="8401"/>
                  <a:pt x="11869" y="8675"/>
                  <a:pt x="11755" y="8949"/>
                </a:cubicBezTo>
                <a:cubicBezTo>
                  <a:pt x="11710" y="9018"/>
                  <a:pt x="11687" y="9086"/>
                  <a:pt x="11664" y="9132"/>
                </a:cubicBezTo>
                <a:cubicBezTo>
                  <a:pt x="11641" y="9155"/>
                  <a:pt x="11573" y="9269"/>
                  <a:pt x="11573" y="9269"/>
                </a:cubicBezTo>
                <a:cubicBezTo>
                  <a:pt x="11504" y="9406"/>
                  <a:pt x="11436" y="9543"/>
                  <a:pt x="11344" y="9657"/>
                </a:cubicBezTo>
                <a:cubicBezTo>
                  <a:pt x="11185" y="9908"/>
                  <a:pt x="11002" y="10136"/>
                  <a:pt x="10797" y="10364"/>
                </a:cubicBezTo>
                <a:cubicBezTo>
                  <a:pt x="10774" y="10387"/>
                  <a:pt x="10751" y="10410"/>
                  <a:pt x="10728" y="10433"/>
                </a:cubicBezTo>
                <a:cubicBezTo>
                  <a:pt x="10728" y="10456"/>
                  <a:pt x="10705" y="10456"/>
                  <a:pt x="10705" y="10456"/>
                </a:cubicBezTo>
                <a:cubicBezTo>
                  <a:pt x="10660" y="10501"/>
                  <a:pt x="10591" y="10570"/>
                  <a:pt x="10545" y="10615"/>
                </a:cubicBezTo>
                <a:cubicBezTo>
                  <a:pt x="10431" y="10730"/>
                  <a:pt x="10317" y="10821"/>
                  <a:pt x="10180" y="10935"/>
                </a:cubicBezTo>
                <a:cubicBezTo>
                  <a:pt x="10066" y="11026"/>
                  <a:pt x="9952" y="11118"/>
                  <a:pt x="9815" y="11186"/>
                </a:cubicBezTo>
                <a:cubicBezTo>
                  <a:pt x="9747" y="11232"/>
                  <a:pt x="9678" y="11277"/>
                  <a:pt x="9610" y="11323"/>
                </a:cubicBezTo>
                <a:cubicBezTo>
                  <a:pt x="9610" y="11323"/>
                  <a:pt x="9587" y="11346"/>
                  <a:pt x="9587" y="11346"/>
                </a:cubicBezTo>
                <a:cubicBezTo>
                  <a:pt x="9541" y="11369"/>
                  <a:pt x="9518" y="11391"/>
                  <a:pt x="9473" y="11414"/>
                </a:cubicBezTo>
                <a:cubicBezTo>
                  <a:pt x="9222" y="11551"/>
                  <a:pt x="8925" y="11688"/>
                  <a:pt x="8651" y="11802"/>
                </a:cubicBezTo>
                <a:cubicBezTo>
                  <a:pt x="8514" y="11848"/>
                  <a:pt x="8400" y="11871"/>
                  <a:pt x="8263" y="11916"/>
                </a:cubicBezTo>
                <a:cubicBezTo>
                  <a:pt x="8263" y="11916"/>
                  <a:pt x="8172" y="11939"/>
                  <a:pt x="8126" y="11962"/>
                </a:cubicBezTo>
                <a:cubicBezTo>
                  <a:pt x="8057" y="11962"/>
                  <a:pt x="7966" y="11985"/>
                  <a:pt x="7875" y="12008"/>
                </a:cubicBezTo>
                <a:cubicBezTo>
                  <a:pt x="7601" y="12076"/>
                  <a:pt x="7304" y="12099"/>
                  <a:pt x="7007" y="12122"/>
                </a:cubicBezTo>
                <a:lnTo>
                  <a:pt x="6688" y="12122"/>
                </a:lnTo>
                <a:cubicBezTo>
                  <a:pt x="6528" y="12122"/>
                  <a:pt x="6368" y="12122"/>
                  <a:pt x="6209" y="12099"/>
                </a:cubicBezTo>
                <a:cubicBezTo>
                  <a:pt x="6072" y="12076"/>
                  <a:pt x="5935" y="12076"/>
                  <a:pt x="5798" y="12053"/>
                </a:cubicBezTo>
                <a:cubicBezTo>
                  <a:pt x="5729" y="12031"/>
                  <a:pt x="5661" y="12031"/>
                  <a:pt x="5592" y="12008"/>
                </a:cubicBezTo>
                <a:cubicBezTo>
                  <a:pt x="5547" y="12008"/>
                  <a:pt x="5501" y="11985"/>
                  <a:pt x="5478" y="11985"/>
                </a:cubicBezTo>
                <a:cubicBezTo>
                  <a:pt x="5455" y="11985"/>
                  <a:pt x="5433" y="11962"/>
                  <a:pt x="5410" y="11962"/>
                </a:cubicBezTo>
                <a:cubicBezTo>
                  <a:pt x="5136" y="11894"/>
                  <a:pt x="4862" y="11802"/>
                  <a:pt x="4611" y="11711"/>
                </a:cubicBezTo>
                <a:cubicBezTo>
                  <a:pt x="4474" y="11643"/>
                  <a:pt x="4360" y="11597"/>
                  <a:pt x="4223" y="11528"/>
                </a:cubicBezTo>
                <a:cubicBezTo>
                  <a:pt x="4200" y="11506"/>
                  <a:pt x="4154" y="11483"/>
                  <a:pt x="4109" y="11460"/>
                </a:cubicBezTo>
                <a:lnTo>
                  <a:pt x="4086" y="11460"/>
                </a:lnTo>
                <a:cubicBezTo>
                  <a:pt x="4017" y="11414"/>
                  <a:pt x="3949" y="11369"/>
                  <a:pt x="3880" y="11346"/>
                </a:cubicBezTo>
                <a:cubicBezTo>
                  <a:pt x="3629" y="11186"/>
                  <a:pt x="3378" y="11003"/>
                  <a:pt x="3150" y="10798"/>
                </a:cubicBezTo>
                <a:cubicBezTo>
                  <a:pt x="3104" y="10752"/>
                  <a:pt x="3036" y="10707"/>
                  <a:pt x="2990" y="10661"/>
                </a:cubicBezTo>
                <a:cubicBezTo>
                  <a:pt x="2967" y="10638"/>
                  <a:pt x="2945" y="10615"/>
                  <a:pt x="2899" y="10593"/>
                </a:cubicBezTo>
                <a:cubicBezTo>
                  <a:pt x="2899" y="10570"/>
                  <a:pt x="2899" y="10570"/>
                  <a:pt x="2899" y="10570"/>
                </a:cubicBezTo>
                <a:cubicBezTo>
                  <a:pt x="2785" y="10456"/>
                  <a:pt x="2671" y="10342"/>
                  <a:pt x="2557" y="10227"/>
                </a:cubicBezTo>
                <a:cubicBezTo>
                  <a:pt x="2374" y="9976"/>
                  <a:pt x="2191" y="9725"/>
                  <a:pt x="2009" y="9474"/>
                </a:cubicBezTo>
                <a:cubicBezTo>
                  <a:pt x="2009" y="9451"/>
                  <a:pt x="2009" y="9451"/>
                  <a:pt x="2009" y="9451"/>
                </a:cubicBezTo>
                <a:cubicBezTo>
                  <a:pt x="1986" y="9406"/>
                  <a:pt x="1963" y="9383"/>
                  <a:pt x="1940" y="9337"/>
                </a:cubicBezTo>
                <a:cubicBezTo>
                  <a:pt x="1917" y="9292"/>
                  <a:pt x="1872" y="9223"/>
                  <a:pt x="1849" y="9177"/>
                </a:cubicBezTo>
                <a:cubicBezTo>
                  <a:pt x="1781" y="9018"/>
                  <a:pt x="1712" y="8881"/>
                  <a:pt x="1644" y="8721"/>
                </a:cubicBezTo>
                <a:cubicBezTo>
                  <a:pt x="1575" y="8584"/>
                  <a:pt x="1529" y="8447"/>
                  <a:pt x="1484" y="8310"/>
                </a:cubicBezTo>
                <a:cubicBezTo>
                  <a:pt x="1461" y="8242"/>
                  <a:pt x="1438" y="8173"/>
                  <a:pt x="1415" y="8105"/>
                </a:cubicBezTo>
                <a:cubicBezTo>
                  <a:pt x="1415" y="8105"/>
                  <a:pt x="1415" y="8105"/>
                  <a:pt x="1415" y="8082"/>
                </a:cubicBezTo>
                <a:cubicBezTo>
                  <a:pt x="1415" y="8036"/>
                  <a:pt x="1392" y="7991"/>
                  <a:pt x="1392" y="7945"/>
                </a:cubicBezTo>
                <a:cubicBezTo>
                  <a:pt x="1324" y="7671"/>
                  <a:pt x="1256" y="7374"/>
                  <a:pt x="1233" y="7078"/>
                </a:cubicBezTo>
                <a:cubicBezTo>
                  <a:pt x="1233" y="7009"/>
                  <a:pt x="1233" y="6941"/>
                  <a:pt x="1233" y="6872"/>
                </a:cubicBezTo>
                <a:cubicBezTo>
                  <a:pt x="1210" y="6849"/>
                  <a:pt x="1210" y="6804"/>
                  <a:pt x="1210" y="6781"/>
                </a:cubicBezTo>
                <a:cubicBezTo>
                  <a:pt x="1210" y="6781"/>
                  <a:pt x="1210" y="6735"/>
                  <a:pt x="1210" y="6712"/>
                </a:cubicBezTo>
                <a:cubicBezTo>
                  <a:pt x="1210" y="6689"/>
                  <a:pt x="1210" y="6644"/>
                  <a:pt x="1210" y="6644"/>
                </a:cubicBezTo>
                <a:cubicBezTo>
                  <a:pt x="1210" y="6598"/>
                  <a:pt x="1210" y="6575"/>
                  <a:pt x="1210" y="6553"/>
                </a:cubicBezTo>
                <a:cubicBezTo>
                  <a:pt x="1210" y="6461"/>
                  <a:pt x="1210" y="6393"/>
                  <a:pt x="1233" y="6301"/>
                </a:cubicBezTo>
                <a:cubicBezTo>
                  <a:pt x="1233" y="6005"/>
                  <a:pt x="1278" y="5708"/>
                  <a:pt x="1347" y="5411"/>
                </a:cubicBezTo>
                <a:cubicBezTo>
                  <a:pt x="1347" y="5388"/>
                  <a:pt x="1347" y="5366"/>
                  <a:pt x="1370" y="5320"/>
                </a:cubicBezTo>
                <a:cubicBezTo>
                  <a:pt x="1370" y="5308"/>
                  <a:pt x="1370" y="5280"/>
                  <a:pt x="1370" y="5251"/>
                </a:cubicBezTo>
                <a:cubicBezTo>
                  <a:pt x="1392" y="5229"/>
                  <a:pt x="1392" y="5183"/>
                  <a:pt x="1392" y="5183"/>
                </a:cubicBezTo>
                <a:cubicBezTo>
                  <a:pt x="1415" y="5160"/>
                  <a:pt x="1415" y="5137"/>
                  <a:pt x="1415" y="5092"/>
                </a:cubicBezTo>
                <a:cubicBezTo>
                  <a:pt x="1461" y="4955"/>
                  <a:pt x="1529" y="4795"/>
                  <a:pt x="1575" y="4658"/>
                </a:cubicBezTo>
                <a:cubicBezTo>
                  <a:pt x="1621" y="4521"/>
                  <a:pt x="1689" y="4384"/>
                  <a:pt x="1735" y="4247"/>
                </a:cubicBezTo>
                <a:cubicBezTo>
                  <a:pt x="1758" y="4202"/>
                  <a:pt x="1803" y="4133"/>
                  <a:pt x="1826" y="4087"/>
                </a:cubicBezTo>
                <a:cubicBezTo>
                  <a:pt x="1849" y="4042"/>
                  <a:pt x="1849" y="4019"/>
                  <a:pt x="1872" y="3973"/>
                </a:cubicBezTo>
                <a:cubicBezTo>
                  <a:pt x="1872" y="3973"/>
                  <a:pt x="1895" y="3950"/>
                  <a:pt x="1895" y="3950"/>
                </a:cubicBezTo>
                <a:cubicBezTo>
                  <a:pt x="1895" y="3950"/>
                  <a:pt x="1895" y="3950"/>
                  <a:pt x="1895" y="3928"/>
                </a:cubicBezTo>
                <a:cubicBezTo>
                  <a:pt x="2054" y="3677"/>
                  <a:pt x="2214" y="3425"/>
                  <a:pt x="2397" y="3197"/>
                </a:cubicBezTo>
                <a:cubicBezTo>
                  <a:pt x="2488" y="3083"/>
                  <a:pt x="2579" y="2969"/>
                  <a:pt x="2671" y="2855"/>
                </a:cubicBezTo>
                <a:cubicBezTo>
                  <a:pt x="2694" y="2832"/>
                  <a:pt x="2739" y="2786"/>
                  <a:pt x="2762" y="2764"/>
                </a:cubicBezTo>
                <a:cubicBezTo>
                  <a:pt x="2762" y="2764"/>
                  <a:pt x="2762" y="2764"/>
                  <a:pt x="2785" y="2741"/>
                </a:cubicBezTo>
                <a:cubicBezTo>
                  <a:pt x="2830" y="2695"/>
                  <a:pt x="2899" y="2627"/>
                  <a:pt x="2967" y="2581"/>
                </a:cubicBezTo>
                <a:cubicBezTo>
                  <a:pt x="3196" y="2376"/>
                  <a:pt x="3424" y="2170"/>
                  <a:pt x="3698" y="1987"/>
                </a:cubicBezTo>
                <a:cubicBezTo>
                  <a:pt x="3743" y="1965"/>
                  <a:pt x="3812" y="1919"/>
                  <a:pt x="3880" y="1873"/>
                </a:cubicBezTo>
                <a:lnTo>
                  <a:pt x="3903" y="1873"/>
                </a:lnTo>
                <a:cubicBezTo>
                  <a:pt x="3926" y="1851"/>
                  <a:pt x="3949" y="1828"/>
                  <a:pt x="3995" y="1805"/>
                </a:cubicBezTo>
                <a:cubicBezTo>
                  <a:pt x="4109" y="1736"/>
                  <a:pt x="4246" y="1668"/>
                  <a:pt x="4405" y="1599"/>
                </a:cubicBezTo>
                <a:cubicBezTo>
                  <a:pt x="4656" y="1485"/>
                  <a:pt x="4930" y="1371"/>
                  <a:pt x="5227" y="1280"/>
                </a:cubicBezTo>
                <a:cubicBezTo>
                  <a:pt x="5227" y="1280"/>
                  <a:pt x="5341" y="1257"/>
                  <a:pt x="5364" y="1257"/>
                </a:cubicBezTo>
                <a:cubicBezTo>
                  <a:pt x="5433" y="1234"/>
                  <a:pt x="5501" y="1211"/>
                  <a:pt x="5570" y="1189"/>
                </a:cubicBezTo>
                <a:cubicBezTo>
                  <a:pt x="5729" y="1166"/>
                  <a:pt x="5889" y="1143"/>
                  <a:pt x="6049" y="1120"/>
                </a:cubicBezTo>
                <a:cubicBezTo>
                  <a:pt x="6186" y="1097"/>
                  <a:pt x="6323" y="1097"/>
                  <a:pt x="6460" y="1074"/>
                </a:cubicBezTo>
                <a:close/>
                <a:moveTo>
                  <a:pt x="6756" y="1"/>
                </a:moveTo>
                <a:cubicBezTo>
                  <a:pt x="5428" y="1"/>
                  <a:pt x="4145" y="388"/>
                  <a:pt x="3036" y="1143"/>
                </a:cubicBezTo>
                <a:cubicBezTo>
                  <a:pt x="1895" y="1896"/>
                  <a:pt x="1027" y="3037"/>
                  <a:pt x="548" y="4316"/>
                </a:cubicBezTo>
                <a:cubicBezTo>
                  <a:pt x="91" y="5525"/>
                  <a:pt x="0" y="6895"/>
                  <a:pt x="320" y="8173"/>
                </a:cubicBezTo>
                <a:cubicBezTo>
                  <a:pt x="685" y="9543"/>
                  <a:pt x="1438" y="10752"/>
                  <a:pt x="2511" y="11665"/>
                </a:cubicBezTo>
                <a:cubicBezTo>
                  <a:pt x="3693" y="12674"/>
                  <a:pt x="5230" y="13197"/>
                  <a:pt x="6767" y="13197"/>
                </a:cubicBezTo>
                <a:cubicBezTo>
                  <a:pt x="7872" y="13197"/>
                  <a:pt x="8978" y="12927"/>
                  <a:pt x="9952" y="12373"/>
                </a:cubicBezTo>
                <a:cubicBezTo>
                  <a:pt x="10272" y="12190"/>
                  <a:pt x="10568" y="11985"/>
                  <a:pt x="10865" y="11780"/>
                </a:cubicBezTo>
                <a:cubicBezTo>
                  <a:pt x="11915" y="10912"/>
                  <a:pt x="12714" y="9748"/>
                  <a:pt x="13079" y="8447"/>
                </a:cubicBezTo>
                <a:cubicBezTo>
                  <a:pt x="13444" y="7146"/>
                  <a:pt x="13421" y="5776"/>
                  <a:pt x="12988" y="4475"/>
                </a:cubicBezTo>
                <a:cubicBezTo>
                  <a:pt x="12143" y="1896"/>
                  <a:pt x="9610" y="47"/>
                  <a:pt x="6871" y="2"/>
                </a:cubicBezTo>
                <a:cubicBezTo>
                  <a:pt x="6832" y="1"/>
                  <a:pt x="6794" y="1"/>
                  <a:pt x="6756" y="1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8"/>
          <p:cNvSpPr/>
          <p:nvPr/>
        </p:nvSpPr>
        <p:spPr>
          <a:xfrm flipH="1">
            <a:off x="6170685" y="2420636"/>
            <a:ext cx="163979" cy="189290"/>
          </a:xfrm>
          <a:custGeom>
            <a:rect b="b" l="l" r="r" t="t"/>
            <a:pathLst>
              <a:path extrusionOk="0" h="2266" w="1963">
                <a:moveTo>
                  <a:pt x="1287" y="1"/>
                </a:moveTo>
                <a:cubicBezTo>
                  <a:pt x="1237" y="1"/>
                  <a:pt x="1213" y="103"/>
                  <a:pt x="1180" y="103"/>
                </a:cubicBezTo>
                <a:cubicBezTo>
                  <a:pt x="1175" y="103"/>
                  <a:pt x="1169" y="100"/>
                  <a:pt x="1164" y="94"/>
                </a:cubicBezTo>
                <a:cubicBezTo>
                  <a:pt x="1148" y="79"/>
                  <a:pt x="1079" y="42"/>
                  <a:pt x="1023" y="42"/>
                </a:cubicBezTo>
                <a:cubicBezTo>
                  <a:pt x="996" y="42"/>
                  <a:pt x="973" y="50"/>
                  <a:pt x="958" y="71"/>
                </a:cubicBezTo>
                <a:cubicBezTo>
                  <a:pt x="913" y="117"/>
                  <a:pt x="935" y="254"/>
                  <a:pt x="935" y="254"/>
                </a:cubicBezTo>
                <a:cubicBezTo>
                  <a:pt x="935" y="254"/>
                  <a:pt x="905" y="244"/>
                  <a:pt x="864" y="244"/>
                </a:cubicBezTo>
                <a:cubicBezTo>
                  <a:pt x="844" y="244"/>
                  <a:pt x="821" y="246"/>
                  <a:pt x="798" y="254"/>
                </a:cubicBezTo>
                <a:cubicBezTo>
                  <a:pt x="730" y="254"/>
                  <a:pt x="707" y="300"/>
                  <a:pt x="707" y="368"/>
                </a:cubicBezTo>
                <a:cubicBezTo>
                  <a:pt x="684" y="414"/>
                  <a:pt x="707" y="437"/>
                  <a:pt x="639" y="460"/>
                </a:cubicBezTo>
                <a:cubicBezTo>
                  <a:pt x="593" y="482"/>
                  <a:pt x="593" y="596"/>
                  <a:pt x="570" y="711"/>
                </a:cubicBezTo>
                <a:cubicBezTo>
                  <a:pt x="570" y="848"/>
                  <a:pt x="684" y="1624"/>
                  <a:pt x="639" y="1646"/>
                </a:cubicBezTo>
                <a:cubicBezTo>
                  <a:pt x="616" y="1692"/>
                  <a:pt x="182" y="1989"/>
                  <a:pt x="91" y="2057"/>
                </a:cubicBezTo>
                <a:cubicBezTo>
                  <a:pt x="6" y="2142"/>
                  <a:pt x="0" y="2265"/>
                  <a:pt x="18" y="2265"/>
                </a:cubicBezTo>
                <a:cubicBezTo>
                  <a:pt x="19" y="2265"/>
                  <a:pt x="21" y="2264"/>
                  <a:pt x="22" y="2263"/>
                </a:cubicBezTo>
                <a:cubicBezTo>
                  <a:pt x="68" y="2240"/>
                  <a:pt x="456" y="1943"/>
                  <a:pt x="753" y="1920"/>
                </a:cubicBezTo>
                <a:cubicBezTo>
                  <a:pt x="1050" y="1898"/>
                  <a:pt x="1278" y="1738"/>
                  <a:pt x="1346" y="1646"/>
                </a:cubicBezTo>
                <a:cubicBezTo>
                  <a:pt x="1415" y="1555"/>
                  <a:pt x="1803" y="1076"/>
                  <a:pt x="1803" y="1076"/>
                </a:cubicBezTo>
                <a:cubicBezTo>
                  <a:pt x="1803" y="1076"/>
                  <a:pt x="1963" y="848"/>
                  <a:pt x="1963" y="779"/>
                </a:cubicBezTo>
                <a:cubicBezTo>
                  <a:pt x="1963" y="711"/>
                  <a:pt x="1757" y="391"/>
                  <a:pt x="1666" y="277"/>
                </a:cubicBezTo>
                <a:cubicBezTo>
                  <a:pt x="1552" y="163"/>
                  <a:pt x="1369" y="26"/>
                  <a:pt x="1301" y="3"/>
                </a:cubicBezTo>
                <a:cubicBezTo>
                  <a:pt x="1296" y="1"/>
                  <a:pt x="1292" y="1"/>
                  <a:pt x="128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8"/>
          <p:cNvSpPr/>
          <p:nvPr/>
        </p:nvSpPr>
        <p:spPr>
          <a:xfrm flipH="1">
            <a:off x="6239352" y="2457057"/>
            <a:ext cx="49620" cy="97318"/>
          </a:xfrm>
          <a:custGeom>
            <a:rect b="b" l="l" r="r" t="t"/>
            <a:pathLst>
              <a:path extrusionOk="0" fill="none" h="1165" w="594">
                <a:moveTo>
                  <a:pt x="594" y="982"/>
                </a:moveTo>
                <a:cubicBezTo>
                  <a:pt x="594" y="982"/>
                  <a:pt x="320" y="69"/>
                  <a:pt x="160" y="46"/>
                </a:cubicBezTo>
                <a:cubicBezTo>
                  <a:pt x="0" y="1"/>
                  <a:pt x="23" y="229"/>
                  <a:pt x="46" y="663"/>
                </a:cubicBezTo>
                <a:lnTo>
                  <a:pt x="114" y="1165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8"/>
          <p:cNvSpPr/>
          <p:nvPr/>
        </p:nvSpPr>
        <p:spPr>
          <a:xfrm flipH="1">
            <a:off x="6220223" y="2439933"/>
            <a:ext cx="59226" cy="78272"/>
          </a:xfrm>
          <a:custGeom>
            <a:rect b="b" l="l" r="r" t="t"/>
            <a:pathLst>
              <a:path extrusionOk="0" fill="none" h="937" w="709">
                <a:moveTo>
                  <a:pt x="708" y="936"/>
                </a:moveTo>
                <a:cubicBezTo>
                  <a:pt x="708" y="936"/>
                  <a:pt x="434" y="320"/>
                  <a:pt x="411" y="274"/>
                </a:cubicBezTo>
                <a:cubicBezTo>
                  <a:pt x="389" y="229"/>
                  <a:pt x="274" y="0"/>
                  <a:pt x="137" y="23"/>
                </a:cubicBezTo>
                <a:cubicBezTo>
                  <a:pt x="0" y="23"/>
                  <a:pt x="23" y="274"/>
                  <a:pt x="23" y="274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8"/>
          <p:cNvSpPr/>
          <p:nvPr/>
        </p:nvSpPr>
        <p:spPr>
          <a:xfrm flipH="1">
            <a:off x="6191654" y="2418966"/>
            <a:ext cx="68749" cy="80110"/>
          </a:xfrm>
          <a:custGeom>
            <a:rect b="b" l="l" r="r" t="t"/>
            <a:pathLst>
              <a:path extrusionOk="0" fill="none" h="959" w="823">
                <a:moveTo>
                  <a:pt x="822" y="959"/>
                </a:moveTo>
                <a:cubicBezTo>
                  <a:pt x="822" y="959"/>
                  <a:pt x="389" y="137"/>
                  <a:pt x="206" y="69"/>
                </a:cubicBezTo>
                <a:cubicBezTo>
                  <a:pt x="24" y="0"/>
                  <a:pt x="1" y="160"/>
                  <a:pt x="46" y="343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8"/>
          <p:cNvSpPr/>
          <p:nvPr/>
        </p:nvSpPr>
        <p:spPr>
          <a:xfrm flipH="1">
            <a:off x="6168764" y="2413202"/>
            <a:ext cx="173586" cy="207919"/>
          </a:xfrm>
          <a:custGeom>
            <a:rect b="b" l="l" r="r" t="t"/>
            <a:pathLst>
              <a:path extrusionOk="0" fill="none" h="2489" w="2078">
                <a:moveTo>
                  <a:pt x="1324" y="252"/>
                </a:moveTo>
                <a:cubicBezTo>
                  <a:pt x="1324" y="252"/>
                  <a:pt x="1233" y="1"/>
                  <a:pt x="1507" y="138"/>
                </a:cubicBezTo>
                <a:cubicBezTo>
                  <a:pt x="1689" y="229"/>
                  <a:pt x="2032" y="754"/>
                  <a:pt x="2055" y="868"/>
                </a:cubicBezTo>
                <a:cubicBezTo>
                  <a:pt x="2077" y="1005"/>
                  <a:pt x="1644" y="1439"/>
                  <a:pt x="1507" y="1644"/>
                </a:cubicBezTo>
                <a:cubicBezTo>
                  <a:pt x="1370" y="1850"/>
                  <a:pt x="1119" y="2032"/>
                  <a:pt x="776" y="2009"/>
                </a:cubicBezTo>
                <a:cubicBezTo>
                  <a:pt x="594" y="2009"/>
                  <a:pt x="251" y="2283"/>
                  <a:pt x="0" y="2489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8"/>
          <p:cNvSpPr/>
          <p:nvPr/>
        </p:nvSpPr>
        <p:spPr>
          <a:xfrm flipH="1">
            <a:off x="6918052" y="2918245"/>
            <a:ext cx="356778" cy="178347"/>
          </a:xfrm>
          <a:custGeom>
            <a:rect b="b" l="l" r="r" t="t"/>
            <a:pathLst>
              <a:path extrusionOk="0" h="2135" w="4271">
                <a:moveTo>
                  <a:pt x="587" y="0"/>
                </a:moveTo>
                <a:cubicBezTo>
                  <a:pt x="0" y="0"/>
                  <a:pt x="139" y="1441"/>
                  <a:pt x="139" y="1441"/>
                </a:cubicBezTo>
                <a:cubicBezTo>
                  <a:pt x="139" y="1441"/>
                  <a:pt x="2584" y="2135"/>
                  <a:pt x="3558" y="2135"/>
                </a:cubicBezTo>
                <a:cubicBezTo>
                  <a:pt x="3674" y="2135"/>
                  <a:pt x="3769" y="2125"/>
                  <a:pt x="3836" y="2103"/>
                </a:cubicBezTo>
                <a:cubicBezTo>
                  <a:pt x="4115" y="2018"/>
                  <a:pt x="3814" y="1914"/>
                  <a:pt x="3471" y="1835"/>
                </a:cubicBezTo>
                <a:lnTo>
                  <a:pt x="3471" y="1835"/>
                </a:lnTo>
                <a:cubicBezTo>
                  <a:pt x="3558" y="1845"/>
                  <a:pt x="3644" y="1852"/>
                  <a:pt x="3721" y="1852"/>
                </a:cubicBezTo>
                <a:cubicBezTo>
                  <a:pt x="3869" y="1852"/>
                  <a:pt x="3985" y="1828"/>
                  <a:pt x="4019" y="1761"/>
                </a:cubicBezTo>
                <a:cubicBezTo>
                  <a:pt x="4078" y="1628"/>
                  <a:pt x="3581" y="1514"/>
                  <a:pt x="3224" y="1450"/>
                </a:cubicBezTo>
                <a:lnTo>
                  <a:pt x="3224" y="1450"/>
                </a:lnTo>
                <a:cubicBezTo>
                  <a:pt x="3420" y="1477"/>
                  <a:pt x="3664" y="1504"/>
                  <a:pt x="3853" y="1504"/>
                </a:cubicBezTo>
                <a:cubicBezTo>
                  <a:pt x="4023" y="1504"/>
                  <a:pt x="4149" y="1482"/>
                  <a:pt x="4156" y="1419"/>
                </a:cubicBezTo>
                <a:cubicBezTo>
                  <a:pt x="4181" y="1317"/>
                  <a:pt x="3800" y="1223"/>
                  <a:pt x="3455" y="1159"/>
                </a:cubicBezTo>
                <a:lnTo>
                  <a:pt x="3455" y="1159"/>
                </a:lnTo>
                <a:cubicBezTo>
                  <a:pt x="3594" y="1176"/>
                  <a:pt x="3740" y="1188"/>
                  <a:pt x="3867" y="1188"/>
                </a:cubicBezTo>
                <a:cubicBezTo>
                  <a:pt x="4060" y="1188"/>
                  <a:pt x="4209" y="1160"/>
                  <a:pt x="4224" y="1076"/>
                </a:cubicBezTo>
                <a:cubicBezTo>
                  <a:pt x="4270" y="848"/>
                  <a:pt x="2969" y="711"/>
                  <a:pt x="2969" y="711"/>
                </a:cubicBezTo>
                <a:cubicBezTo>
                  <a:pt x="2969" y="711"/>
                  <a:pt x="3791" y="711"/>
                  <a:pt x="3745" y="528"/>
                </a:cubicBezTo>
                <a:cubicBezTo>
                  <a:pt x="3699" y="346"/>
                  <a:pt x="2010" y="460"/>
                  <a:pt x="732" y="26"/>
                </a:cubicBezTo>
                <a:cubicBezTo>
                  <a:pt x="679" y="9"/>
                  <a:pt x="631" y="0"/>
                  <a:pt x="58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8"/>
          <p:cNvSpPr/>
          <p:nvPr/>
        </p:nvSpPr>
        <p:spPr>
          <a:xfrm flipH="1">
            <a:off x="7160210" y="2344537"/>
            <a:ext cx="568289" cy="743712"/>
          </a:xfrm>
          <a:custGeom>
            <a:rect b="b" l="l" r="r" t="t"/>
            <a:pathLst>
              <a:path extrusionOk="0" h="8903" w="6803">
                <a:moveTo>
                  <a:pt x="6802" y="1"/>
                </a:moveTo>
                <a:cubicBezTo>
                  <a:pt x="6802" y="1"/>
                  <a:pt x="6026" y="115"/>
                  <a:pt x="4999" y="663"/>
                </a:cubicBezTo>
                <a:cubicBezTo>
                  <a:pt x="4246" y="1051"/>
                  <a:pt x="3333" y="1713"/>
                  <a:pt x="2557" y="2557"/>
                </a:cubicBezTo>
                <a:cubicBezTo>
                  <a:pt x="2123" y="3037"/>
                  <a:pt x="1735" y="3493"/>
                  <a:pt x="1415" y="4132"/>
                </a:cubicBezTo>
                <a:cubicBezTo>
                  <a:pt x="1119" y="4726"/>
                  <a:pt x="776" y="5205"/>
                  <a:pt x="617" y="5639"/>
                </a:cubicBezTo>
                <a:cubicBezTo>
                  <a:pt x="0" y="7602"/>
                  <a:pt x="822" y="8287"/>
                  <a:pt x="1781" y="8538"/>
                </a:cubicBezTo>
                <a:cubicBezTo>
                  <a:pt x="2945" y="8857"/>
                  <a:pt x="5752" y="8903"/>
                  <a:pt x="5752" y="8903"/>
                </a:cubicBezTo>
                <a:lnTo>
                  <a:pt x="6620" y="6643"/>
                </a:lnTo>
                <a:lnTo>
                  <a:pt x="3812" y="5753"/>
                </a:lnTo>
                <a:cubicBezTo>
                  <a:pt x="3812" y="5753"/>
                  <a:pt x="4223" y="4246"/>
                  <a:pt x="4542" y="3425"/>
                </a:cubicBezTo>
                <a:lnTo>
                  <a:pt x="6802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0" name="Google Shape;1060;p38"/>
          <p:cNvSpPr/>
          <p:nvPr/>
        </p:nvSpPr>
        <p:spPr>
          <a:xfrm flipH="1">
            <a:off x="7160209" y="2344537"/>
            <a:ext cx="610223" cy="743712"/>
          </a:xfrm>
          <a:custGeom>
            <a:rect b="b" l="l" r="r" t="t"/>
            <a:pathLst>
              <a:path extrusionOk="0" fill="none" h="8903" w="7305">
                <a:moveTo>
                  <a:pt x="7304" y="1"/>
                </a:moveTo>
                <a:cubicBezTo>
                  <a:pt x="7304" y="1"/>
                  <a:pt x="4314" y="412"/>
                  <a:pt x="2100" y="3858"/>
                </a:cubicBezTo>
                <a:cubicBezTo>
                  <a:pt x="0" y="7077"/>
                  <a:pt x="1119" y="8241"/>
                  <a:pt x="2283" y="8538"/>
                </a:cubicBezTo>
                <a:cubicBezTo>
                  <a:pt x="3447" y="8857"/>
                  <a:pt x="6254" y="8903"/>
                  <a:pt x="6254" y="8903"/>
                </a:cubicBezTo>
                <a:lnTo>
                  <a:pt x="7122" y="6643"/>
                </a:lnTo>
                <a:lnTo>
                  <a:pt x="3515" y="5502"/>
                </a:ln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" name="Google Shape;1061;p38"/>
          <p:cNvSpPr/>
          <p:nvPr/>
        </p:nvSpPr>
        <p:spPr>
          <a:xfrm flipH="1">
            <a:off x="7349006" y="2630556"/>
            <a:ext cx="61064" cy="194553"/>
          </a:xfrm>
          <a:custGeom>
            <a:rect b="b" l="l" r="r" t="t"/>
            <a:pathLst>
              <a:path extrusionOk="0" fill="none" h="2329" w="731">
                <a:moveTo>
                  <a:pt x="0" y="2329"/>
                </a:moveTo>
                <a:cubicBezTo>
                  <a:pt x="0" y="2329"/>
                  <a:pt x="411" y="822"/>
                  <a:pt x="730" y="1"/>
                </a:cubicBezTo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2" name="Google Shape;1062;p38"/>
          <p:cNvSpPr/>
          <p:nvPr/>
        </p:nvSpPr>
        <p:spPr>
          <a:xfrm flipH="1">
            <a:off x="7175506" y="2878483"/>
            <a:ext cx="137332" cy="209756"/>
          </a:xfrm>
          <a:custGeom>
            <a:rect b="b" l="l" r="r" t="t"/>
            <a:pathLst>
              <a:path extrusionOk="0" h="2511" w="1644">
                <a:moveTo>
                  <a:pt x="868" y="0"/>
                </a:moveTo>
                <a:lnTo>
                  <a:pt x="0" y="2488"/>
                </a:lnTo>
                <a:cubicBezTo>
                  <a:pt x="457" y="2511"/>
                  <a:pt x="776" y="2511"/>
                  <a:pt x="776" y="2511"/>
                </a:cubicBezTo>
                <a:lnTo>
                  <a:pt x="1644" y="251"/>
                </a:lnTo>
                <a:lnTo>
                  <a:pt x="86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38"/>
          <p:cNvSpPr/>
          <p:nvPr/>
        </p:nvSpPr>
        <p:spPr>
          <a:xfrm flipH="1">
            <a:off x="7175506" y="2878483"/>
            <a:ext cx="137332" cy="209756"/>
          </a:xfrm>
          <a:custGeom>
            <a:rect b="b" l="l" r="r" t="t"/>
            <a:pathLst>
              <a:path extrusionOk="0" fill="none" h="2511" w="1644">
                <a:moveTo>
                  <a:pt x="1644" y="251"/>
                </a:moveTo>
                <a:lnTo>
                  <a:pt x="868" y="0"/>
                </a:lnTo>
                <a:lnTo>
                  <a:pt x="0" y="2488"/>
                </a:lnTo>
                <a:cubicBezTo>
                  <a:pt x="457" y="2511"/>
                  <a:pt x="776" y="2511"/>
                  <a:pt x="776" y="251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8"/>
          <p:cNvSpPr/>
          <p:nvPr/>
        </p:nvSpPr>
        <p:spPr>
          <a:xfrm flipH="1">
            <a:off x="7047784" y="2352222"/>
            <a:ext cx="156378" cy="110684"/>
          </a:xfrm>
          <a:custGeom>
            <a:rect b="b" l="l" r="r" t="t"/>
            <a:pathLst>
              <a:path extrusionOk="0" h="1325" w="1872">
                <a:moveTo>
                  <a:pt x="936" y="0"/>
                </a:moveTo>
                <a:cubicBezTo>
                  <a:pt x="411" y="0"/>
                  <a:pt x="0" y="297"/>
                  <a:pt x="0" y="662"/>
                </a:cubicBezTo>
                <a:cubicBezTo>
                  <a:pt x="0" y="1027"/>
                  <a:pt x="411" y="1324"/>
                  <a:pt x="936" y="1324"/>
                </a:cubicBezTo>
                <a:cubicBezTo>
                  <a:pt x="1438" y="1324"/>
                  <a:pt x="1872" y="1027"/>
                  <a:pt x="1872" y="662"/>
                </a:cubicBezTo>
                <a:cubicBezTo>
                  <a:pt x="1872" y="297"/>
                  <a:pt x="1438" y="0"/>
                  <a:pt x="93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8"/>
          <p:cNvSpPr/>
          <p:nvPr/>
        </p:nvSpPr>
        <p:spPr>
          <a:xfrm flipH="1">
            <a:off x="7047784" y="2352222"/>
            <a:ext cx="156378" cy="110684"/>
          </a:xfrm>
          <a:custGeom>
            <a:rect b="b" l="l" r="r" t="t"/>
            <a:pathLst>
              <a:path extrusionOk="0" fill="none" h="1325" w="1872">
                <a:moveTo>
                  <a:pt x="1872" y="662"/>
                </a:moveTo>
                <a:cubicBezTo>
                  <a:pt x="1872" y="1027"/>
                  <a:pt x="1438" y="1324"/>
                  <a:pt x="936" y="1324"/>
                </a:cubicBezTo>
                <a:cubicBezTo>
                  <a:pt x="411" y="1324"/>
                  <a:pt x="0" y="1027"/>
                  <a:pt x="0" y="662"/>
                </a:cubicBezTo>
                <a:cubicBezTo>
                  <a:pt x="0" y="297"/>
                  <a:pt x="411" y="0"/>
                  <a:pt x="936" y="0"/>
                </a:cubicBezTo>
                <a:cubicBezTo>
                  <a:pt x="1438" y="0"/>
                  <a:pt x="1872" y="297"/>
                  <a:pt x="1872" y="662"/>
                </a:cubicBezTo>
                <a:close/>
              </a:path>
            </a:pathLst>
          </a:custGeom>
          <a:noFill/>
          <a:ln cap="rnd" cmpd="sng" w="2275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38"/>
          <p:cNvSpPr/>
          <p:nvPr/>
        </p:nvSpPr>
        <p:spPr>
          <a:xfrm flipH="1">
            <a:off x="7074432" y="2384633"/>
            <a:ext cx="95397" cy="74430"/>
          </a:xfrm>
          <a:custGeom>
            <a:rect b="b" l="l" r="r" t="t"/>
            <a:pathLst>
              <a:path extrusionOk="0" h="891" w="1142">
                <a:moveTo>
                  <a:pt x="0" y="0"/>
                </a:moveTo>
                <a:lnTo>
                  <a:pt x="46" y="366"/>
                </a:lnTo>
                <a:lnTo>
                  <a:pt x="365" y="891"/>
                </a:lnTo>
                <a:lnTo>
                  <a:pt x="776" y="891"/>
                </a:lnTo>
                <a:lnTo>
                  <a:pt x="1096" y="366"/>
                </a:lnTo>
                <a:lnTo>
                  <a:pt x="1141" y="0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8"/>
          <p:cNvSpPr/>
          <p:nvPr/>
        </p:nvSpPr>
        <p:spPr>
          <a:xfrm flipH="1">
            <a:off x="7101164" y="2455136"/>
            <a:ext cx="42018" cy="7769"/>
          </a:xfrm>
          <a:custGeom>
            <a:rect b="b" l="l" r="r" t="t"/>
            <a:pathLst>
              <a:path extrusionOk="0" h="93" w="503">
                <a:moveTo>
                  <a:pt x="69" y="1"/>
                </a:moveTo>
                <a:cubicBezTo>
                  <a:pt x="1" y="1"/>
                  <a:pt x="1" y="92"/>
                  <a:pt x="69" y="92"/>
                </a:cubicBezTo>
                <a:lnTo>
                  <a:pt x="434" y="92"/>
                </a:lnTo>
                <a:cubicBezTo>
                  <a:pt x="503" y="92"/>
                  <a:pt x="503" y="1"/>
                  <a:pt x="434" y="1"/>
                </a:cubicBezTo>
                <a:close/>
              </a:path>
            </a:pathLst>
          </a:custGeom>
          <a:solidFill>
            <a:srgbClr val="01000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38"/>
          <p:cNvSpPr/>
          <p:nvPr/>
        </p:nvSpPr>
        <p:spPr>
          <a:xfrm flipH="1">
            <a:off x="7011528" y="2319811"/>
            <a:ext cx="230807" cy="158299"/>
          </a:xfrm>
          <a:custGeom>
            <a:rect b="b" l="l" r="r" t="t"/>
            <a:pathLst>
              <a:path extrusionOk="0" h="1895" w="2763">
                <a:moveTo>
                  <a:pt x="1393" y="343"/>
                </a:moveTo>
                <a:cubicBezTo>
                  <a:pt x="1872" y="343"/>
                  <a:pt x="2283" y="617"/>
                  <a:pt x="2283" y="959"/>
                </a:cubicBezTo>
                <a:cubicBezTo>
                  <a:pt x="2283" y="1278"/>
                  <a:pt x="1872" y="1552"/>
                  <a:pt x="1393" y="1552"/>
                </a:cubicBezTo>
                <a:cubicBezTo>
                  <a:pt x="891" y="1552"/>
                  <a:pt x="480" y="1278"/>
                  <a:pt x="480" y="959"/>
                </a:cubicBezTo>
                <a:cubicBezTo>
                  <a:pt x="480" y="617"/>
                  <a:pt x="891" y="343"/>
                  <a:pt x="1393" y="343"/>
                </a:cubicBezTo>
                <a:close/>
                <a:moveTo>
                  <a:pt x="1393" y="0"/>
                </a:moveTo>
                <a:cubicBezTo>
                  <a:pt x="617" y="0"/>
                  <a:pt x="1" y="434"/>
                  <a:pt x="1" y="959"/>
                </a:cubicBezTo>
                <a:cubicBezTo>
                  <a:pt x="1" y="1461"/>
                  <a:pt x="617" y="1895"/>
                  <a:pt x="1393" y="1895"/>
                </a:cubicBezTo>
                <a:cubicBezTo>
                  <a:pt x="2146" y="1895"/>
                  <a:pt x="2763" y="1461"/>
                  <a:pt x="2763" y="959"/>
                </a:cubicBezTo>
                <a:cubicBezTo>
                  <a:pt x="2763" y="434"/>
                  <a:pt x="2146" y="0"/>
                  <a:pt x="139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8"/>
          <p:cNvSpPr/>
          <p:nvPr/>
        </p:nvSpPr>
        <p:spPr>
          <a:xfrm flipH="1">
            <a:off x="7011528" y="2319811"/>
            <a:ext cx="230807" cy="158299"/>
          </a:xfrm>
          <a:custGeom>
            <a:rect b="b" l="l" r="r" t="t"/>
            <a:pathLst>
              <a:path extrusionOk="0" fill="none" h="1895" w="2763">
                <a:moveTo>
                  <a:pt x="1393" y="1552"/>
                </a:moveTo>
                <a:cubicBezTo>
                  <a:pt x="891" y="1552"/>
                  <a:pt x="480" y="1278"/>
                  <a:pt x="480" y="959"/>
                </a:cubicBezTo>
                <a:cubicBezTo>
                  <a:pt x="480" y="617"/>
                  <a:pt x="891" y="343"/>
                  <a:pt x="1393" y="343"/>
                </a:cubicBezTo>
                <a:cubicBezTo>
                  <a:pt x="1872" y="343"/>
                  <a:pt x="2283" y="617"/>
                  <a:pt x="2283" y="959"/>
                </a:cubicBezTo>
                <a:cubicBezTo>
                  <a:pt x="2283" y="1278"/>
                  <a:pt x="1872" y="1552"/>
                  <a:pt x="1393" y="1552"/>
                </a:cubicBezTo>
                <a:close/>
                <a:moveTo>
                  <a:pt x="1393" y="0"/>
                </a:moveTo>
                <a:cubicBezTo>
                  <a:pt x="617" y="0"/>
                  <a:pt x="1" y="434"/>
                  <a:pt x="1" y="959"/>
                </a:cubicBezTo>
                <a:cubicBezTo>
                  <a:pt x="1" y="1461"/>
                  <a:pt x="617" y="1895"/>
                  <a:pt x="1393" y="1895"/>
                </a:cubicBezTo>
                <a:cubicBezTo>
                  <a:pt x="2146" y="1895"/>
                  <a:pt x="2763" y="1461"/>
                  <a:pt x="2763" y="959"/>
                </a:cubicBezTo>
                <a:cubicBezTo>
                  <a:pt x="2763" y="434"/>
                  <a:pt x="2146" y="0"/>
                  <a:pt x="1393" y="0"/>
                </a:cubicBezTo>
                <a:close/>
              </a:path>
            </a:pathLst>
          </a:custGeom>
          <a:noFill/>
          <a:ln cap="rnd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8"/>
          <p:cNvSpPr/>
          <p:nvPr/>
        </p:nvSpPr>
        <p:spPr>
          <a:xfrm flipH="1">
            <a:off x="7026816" y="2304525"/>
            <a:ext cx="196474" cy="143095"/>
          </a:xfrm>
          <a:custGeom>
            <a:rect b="b" l="l" r="r" t="t"/>
            <a:pathLst>
              <a:path extrusionOk="0" h="1713" w="2352">
                <a:moveTo>
                  <a:pt x="1256" y="1"/>
                </a:moveTo>
                <a:lnTo>
                  <a:pt x="1097" y="23"/>
                </a:lnTo>
                <a:lnTo>
                  <a:pt x="503" y="206"/>
                </a:lnTo>
                <a:lnTo>
                  <a:pt x="1" y="594"/>
                </a:lnTo>
                <a:lnTo>
                  <a:pt x="389" y="1713"/>
                </a:lnTo>
                <a:lnTo>
                  <a:pt x="1165" y="1119"/>
                </a:lnTo>
                <a:lnTo>
                  <a:pt x="1918" y="1713"/>
                </a:lnTo>
                <a:lnTo>
                  <a:pt x="2352" y="640"/>
                </a:lnTo>
                <a:lnTo>
                  <a:pt x="1804" y="206"/>
                </a:lnTo>
                <a:lnTo>
                  <a:pt x="1256" y="1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8"/>
          <p:cNvSpPr/>
          <p:nvPr/>
        </p:nvSpPr>
        <p:spPr>
          <a:xfrm flipH="1">
            <a:off x="6971517" y="2035714"/>
            <a:ext cx="204076" cy="343245"/>
          </a:xfrm>
          <a:custGeom>
            <a:rect b="b" l="l" r="r" t="t"/>
            <a:pathLst>
              <a:path extrusionOk="0" h="4109" w="2443">
                <a:moveTo>
                  <a:pt x="868" y="0"/>
                </a:moveTo>
                <a:cubicBezTo>
                  <a:pt x="389" y="0"/>
                  <a:pt x="1" y="457"/>
                  <a:pt x="1" y="982"/>
                </a:cubicBezTo>
                <a:lnTo>
                  <a:pt x="1" y="2100"/>
                </a:lnTo>
                <a:cubicBezTo>
                  <a:pt x="1" y="2123"/>
                  <a:pt x="1" y="2169"/>
                  <a:pt x="1" y="2192"/>
                </a:cubicBezTo>
                <a:cubicBezTo>
                  <a:pt x="1" y="2214"/>
                  <a:pt x="1" y="2260"/>
                  <a:pt x="1" y="2283"/>
                </a:cubicBezTo>
                <a:lnTo>
                  <a:pt x="1" y="2968"/>
                </a:lnTo>
                <a:lnTo>
                  <a:pt x="1" y="2990"/>
                </a:lnTo>
                <a:lnTo>
                  <a:pt x="1" y="3675"/>
                </a:lnTo>
                <a:cubicBezTo>
                  <a:pt x="1" y="3926"/>
                  <a:pt x="206" y="4109"/>
                  <a:pt x="434" y="4109"/>
                </a:cubicBezTo>
                <a:lnTo>
                  <a:pt x="731" y="4109"/>
                </a:lnTo>
                <a:cubicBezTo>
                  <a:pt x="959" y="4109"/>
                  <a:pt x="1165" y="3926"/>
                  <a:pt x="1165" y="3675"/>
                </a:cubicBezTo>
                <a:lnTo>
                  <a:pt x="1165" y="3082"/>
                </a:lnTo>
                <a:lnTo>
                  <a:pt x="1576" y="3082"/>
                </a:lnTo>
                <a:cubicBezTo>
                  <a:pt x="2055" y="3082"/>
                  <a:pt x="2443" y="2648"/>
                  <a:pt x="2443" y="2100"/>
                </a:cubicBezTo>
                <a:lnTo>
                  <a:pt x="2443" y="982"/>
                </a:lnTo>
                <a:cubicBezTo>
                  <a:pt x="2443" y="457"/>
                  <a:pt x="2055" y="0"/>
                  <a:pt x="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8"/>
          <p:cNvSpPr/>
          <p:nvPr/>
        </p:nvSpPr>
        <p:spPr>
          <a:xfrm flipH="1">
            <a:off x="6971517" y="2035714"/>
            <a:ext cx="204076" cy="343245"/>
          </a:xfrm>
          <a:custGeom>
            <a:rect b="b" l="l" r="r" t="t"/>
            <a:pathLst>
              <a:path extrusionOk="0" fill="none" h="4109" w="2443">
                <a:moveTo>
                  <a:pt x="1576" y="0"/>
                </a:moveTo>
                <a:lnTo>
                  <a:pt x="868" y="0"/>
                </a:lnTo>
                <a:cubicBezTo>
                  <a:pt x="389" y="0"/>
                  <a:pt x="1" y="457"/>
                  <a:pt x="1" y="982"/>
                </a:cubicBezTo>
                <a:lnTo>
                  <a:pt x="1" y="2100"/>
                </a:lnTo>
                <a:cubicBezTo>
                  <a:pt x="1" y="2123"/>
                  <a:pt x="1" y="2169"/>
                  <a:pt x="1" y="2192"/>
                </a:cubicBezTo>
                <a:cubicBezTo>
                  <a:pt x="1" y="2214"/>
                  <a:pt x="1" y="2260"/>
                  <a:pt x="1" y="2283"/>
                </a:cubicBezTo>
                <a:lnTo>
                  <a:pt x="1" y="2968"/>
                </a:lnTo>
                <a:lnTo>
                  <a:pt x="1" y="2990"/>
                </a:lnTo>
                <a:lnTo>
                  <a:pt x="1" y="3675"/>
                </a:lnTo>
                <a:cubicBezTo>
                  <a:pt x="1" y="3926"/>
                  <a:pt x="206" y="4109"/>
                  <a:pt x="434" y="4109"/>
                </a:cubicBezTo>
                <a:lnTo>
                  <a:pt x="731" y="4109"/>
                </a:lnTo>
                <a:cubicBezTo>
                  <a:pt x="959" y="4109"/>
                  <a:pt x="1165" y="3926"/>
                  <a:pt x="1165" y="3675"/>
                </a:cubicBezTo>
                <a:lnTo>
                  <a:pt x="1165" y="3082"/>
                </a:lnTo>
                <a:lnTo>
                  <a:pt x="1576" y="3082"/>
                </a:lnTo>
                <a:cubicBezTo>
                  <a:pt x="2055" y="3082"/>
                  <a:pt x="2443" y="2648"/>
                  <a:pt x="2443" y="2100"/>
                </a:cubicBezTo>
                <a:lnTo>
                  <a:pt x="2443" y="982"/>
                </a:lnTo>
                <a:cubicBezTo>
                  <a:pt x="2443" y="457"/>
                  <a:pt x="2055" y="0"/>
                  <a:pt x="1576" y="0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8"/>
          <p:cNvSpPr/>
          <p:nvPr/>
        </p:nvSpPr>
        <p:spPr>
          <a:xfrm flipH="1">
            <a:off x="6967674" y="2097445"/>
            <a:ext cx="200317" cy="196140"/>
          </a:xfrm>
          <a:custGeom>
            <a:rect b="b" l="l" r="r" t="t"/>
            <a:pathLst>
              <a:path extrusionOk="0" h="2348" w="2398">
                <a:moveTo>
                  <a:pt x="195" y="1"/>
                </a:moveTo>
                <a:cubicBezTo>
                  <a:pt x="140" y="1"/>
                  <a:pt x="1" y="813"/>
                  <a:pt x="1" y="813"/>
                </a:cubicBezTo>
                <a:cubicBezTo>
                  <a:pt x="1" y="813"/>
                  <a:pt x="47" y="1704"/>
                  <a:pt x="298" y="2046"/>
                </a:cubicBezTo>
                <a:cubicBezTo>
                  <a:pt x="497" y="2326"/>
                  <a:pt x="942" y="2343"/>
                  <a:pt x="1050" y="2343"/>
                </a:cubicBezTo>
                <a:cubicBezTo>
                  <a:pt x="1065" y="2343"/>
                  <a:pt x="1074" y="2343"/>
                  <a:pt x="1074" y="2343"/>
                </a:cubicBezTo>
                <a:cubicBezTo>
                  <a:pt x="1074" y="2343"/>
                  <a:pt x="1134" y="2347"/>
                  <a:pt x="1225" y="2347"/>
                </a:cubicBezTo>
                <a:cubicBezTo>
                  <a:pt x="1428" y="2347"/>
                  <a:pt x="1783" y="2325"/>
                  <a:pt x="1941" y="2183"/>
                </a:cubicBezTo>
                <a:cubicBezTo>
                  <a:pt x="2124" y="2046"/>
                  <a:pt x="2398" y="1726"/>
                  <a:pt x="2352" y="1498"/>
                </a:cubicBezTo>
                <a:cubicBezTo>
                  <a:pt x="2286" y="1279"/>
                  <a:pt x="1989" y="1018"/>
                  <a:pt x="1480" y="1018"/>
                </a:cubicBezTo>
                <a:cubicBezTo>
                  <a:pt x="1459" y="1018"/>
                  <a:pt x="1438" y="1018"/>
                  <a:pt x="1416" y="1019"/>
                </a:cubicBezTo>
                <a:cubicBezTo>
                  <a:pt x="917" y="1039"/>
                  <a:pt x="784" y="1409"/>
                  <a:pt x="560" y="1409"/>
                </a:cubicBezTo>
                <a:cubicBezTo>
                  <a:pt x="528" y="1409"/>
                  <a:pt x="494" y="1401"/>
                  <a:pt x="457" y="1384"/>
                </a:cubicBezTo>
                <a:cubicBezTo>
                  <a:pt x="252" y="1293"/>
                  <a:pt x="252" y="197"/>
                  <a:pt x="206" y="15"/>
                </a:cubicBezTo>
                <a:cubicBezTo>
                  <a:pt x="203" y="5"/>
                  <a:pt x="200" y="1"/>
                  <a:pt x="1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8"/>
          <p:cNvSpPr/>
          <p:nvPr/>
        </p:nvSpPr>
        <p:spPr>
          <a:xfrm flipH="1">
            <a:off x="7064911" y="2134868"/>
            <a:ext cx="26815" cy="26731"/>
          </a:xfrm>
          <a:custGeom>
            <a:rect b="b" l="l" r="r" t="t"/>
            <a:pathLst>
              <a:path extrusionOk="0" h="320" w="321">
                <a:moveTo>
                  <a:pt x="161" y="0"/>
                </a:moveTo>
                <a:cubicBezTo>
                  <a:pt x="69" y="0"/>
                  <a:pt x="1" y="69"/>
                  <a:pt x="1" y="160"/>
                </a:cubicBezTo>
                <a:cubicBezTo>
                  <a:pt x="1" y="251"/>
                  <a:pt x="69" y="320"/>
                  <a:pt x="161" y="320"/>
                </a:cubicBezTo>
                <a:cubicBezTo>
                  <a:pt x="252" y="320"/>
                  <a:pt x="320" y="251"/>
                  <a:pt x="320" y="160"/>
                </a:cubicBezTo>
                <a:cubicBezTo>
                  <a:pt x="320" y="69"/>
                  <a:pt x="252" y="0"/>
                  <a:pt x="1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8"/>
          <p:cNvSpPr/>
          <p:nvPr/>
        </p:nvSpPr>
        <p:spPr>
          <a:xfrm flipH="1">
            <a:off x="6981043" y="2134868"/>
            <a:ext cx="22972" cy="22972"/>
          </a:xfrm>
          <a:custGeom>
            <a:rect b="b" l="l" r="r" t="t"/>
            <a:pathLst>
              <a:path extrusionOk="0" h="275" w="275">
                <a:moveTo>
                  <a:pt x="138" y="0"/>
                </a:moveTo>
                <a:cubicBezTo>
                  <a:pt x="69" y="0"/>
                  <a:pt x="1" y="69"/>
                  <a:pt x="1" y="137"/>
                </a:cubicBezTo>
                <a:cubicBezTo>
                  <a:pt x="1" y="228"/>
                  <a:pt x="69" y="274"/>
                  <a:pt x="138" y="274"/>
                </a:cubicBezTo>
                <a:cubicBezTo>
                  <a:pt x="229" y="274"/>
                  <a:pt x="275" y="228"/>
                  <a:pt x="275" y="137"/>
                </a:cubicBezTo>
                <a:cubicBezTo>
                  <a:pt x="275" y="69"/>
                  <a:pt x="229" y="0"/>
                  <a:pt x="1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8"/>
          <p:cNvSpPr/>
          <p:nvPr/>
        </p:nvSpPr>
        <p:spPr>
          <a:xfrm flipH="1">
            <a:off x="7015375" y="2195848"/>
            <a:ext cx="47698" cy="26898"/>
          </a:xfrm>
          <a:custGeom>
            <a:rect b="b" l="l" r="r" t="t"/>
            <a:pathLst>
              <a:path extrusionOk="0" h="322" w="571">
                <a:moveTo>
                  <a:pt x="0" y="1"/>
                </a:moveTo>
                <a:cubicBezTo>
                  <a:pt x="0" y="130"/>
                  <a:pt x="123" y="322"/>
                  <a:pt x="292" y="322"/>
                </a:cubicBezTo>
                <a:cubicBezTo>
                  <a:pt x="301" y="322"/>
                  <a:pt x="310" y="321"/>
                  <a:pt x="320" y="320"/>
                </a:cubicBezTo>
                <a:cubicBezTo>
                  <a:pt x="480" y="297"/>
                  <a:pt x="571" y="69"/>
                  <a:pt x="571" y="69"/>
                </a:cubicBez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8"/>
          <p:cNvSpPr/>
          <p:nvPr/>
        </p:nvSpPr>
        <p:spPr>
          <a:xfrm flipH="1">
            <a:off x="7066832" y="2119582"/>
            <a:ext cx="33999" cy="13783"/>
          </a:xfrm>
          <a:custGeom>
            <a:rect b="b" l="l" r="r" t="t"/>
            <a:pathLst>
              <a:path extrusionOk="0" h="165" w="407">
                <a:moveTo>
                  <a:pt x="338" y="1"/>
                </a:moveTo>
                <a:cubicBezTo>
                  <a:pt x="247" y="1"/>
                  <a:pt x="156" y="23"/>
                  <a:pt x="41" y="69"/>
                </a:cubicBezTo>
                <a:cubicBezTo>
                  <a:pt x="1" y="89"/>
                  <a:pt x="14" y="164"/>
                  <a:pt x="50" y="164"/>
                </a:cubicBezTo>
                <a:cubicBezTo>
                  <a:pt x="55" y="164"/>
                  <a:pt x="59" y="163"/>
                  <a:pt x="64" y="160"/>
                </a:cubicBezTo>
                <a:cubicBezTo>
                  <a:pt x="156" y="138"/>
                  <a:pt x="247" y="115"/>
                  <a:pt x="338" y="92"/>
                </a:cubicBezTo>
                <a:cubicBezTo>
                  <a:pt x="407" y="92"/>
                  <a:pt x="407" y="1"/>
                  <a:pt x="3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38"/>
          <p:cNvSpPr/>
          <p:nvPr/>
        </p:nvSpPr>
        <p:spPr>
          <a:xfrm flipH="1">
            <a:off x="6981628" y="2113902"/>
            <a:ext cx="31827" cy="11778"/>
          </a:xfrm>
          <a:custGeom>
            <a:rect b="b" l="l" r="r" t="t"/>
            <a:pathLst>
              <a:path extrusionOk="0" h="141" w="381">
                <a:moveTo>
                  <a:pt x="68" y="0"/>
                </a:moveTo>
                <a:cubicBezTo>
                  <a:pt x="6" y="0"/>
                  <a:pt x="0" y="94"/>
                  <a:pt x="51" y="94"/>
                </a:cubicBezTo>
                <a:cubicBezTo>
                  <a:pt x="56" y="94"/>
                  <a:pt x="62" y="94"/>
                  <a:pt x="68" y="91"/>
                </a:cubicBezTo>
                <a:cubicBezTo>
                  <a:pt x="160" y="91"/>
                  <a:pt x="228" y="114"/>
                  <a:pt x="296" y="137"/>
                </a:cubicBezTo>
                <a:cubicBezTo>
                  <a:pt x="304" y="140"/>
                  <a:pt x="311" y="141"/>
                  <a:pt x="317" y="141"/>
                </a:cubicBezTo>
                <a:cubicBezTo>
                  <a:pt x="369" y="141"/>
                  <a:pt x="380" y="66"/>
                  <a:pt x="319" y="46"/>
                </a:cubicBezTo>
                <a:cubicBezTo>
                  <a:pt x="251" y="23"/>
                  <a:pt x="160" y="0"/>
                  <a:pt x="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38"/>
          <p:cNvSpPr/>
          <p:nvPr/>
        </p:nvSpPr>
        <p:spPr>
          <a:xfrm flipH="1">
            <a:off x="7011533" y="2129522"/>
            <a:ext cx="28068" cy="43856"/>
          </a:xfrm>
          <a:custGeom>
            <a:rect b="b" l="l" r="r" t="t"/>
            <a:pathLst>
              <a:path extrusionOk="0" h="525" w="336">
                <a:moveTo>
                  <a:pt x="135" y="0"/>
                </a:moveTo>
                <a:cubicBezTo>
                  <a:pt x="99" y="0"/>
                  <a:pt x="68" y="38"/>
                  <a:pt x="84" y="87"/>
                </a:cubicBezTo>
                <a:cubicBezTo>
                  <a:pt x="107" y="156"/>
                  <a:pt x="176" y="224"/>
                  <a:pt x="199" y="315"/>
                </a:cubicBezTo>
                <a:cubicBezTo>
                  <a:pt x="221" y="338"/>
                  <a:pt x="244" y="384"/>
                  <a:pt x="199" y="407"/>
                </a:cubicBezTo>
                <a:cubicBezTo>
                  <a:pt x="153" y="407"/>
                  <a:pt x="107" y="429"/>
                  <a:pt x="62" y="429"/>
                </a:cubicBezTo>
                <a:cubicBezTo>
                  <a:pt x="1" y="450"/>
                  <a:pt x="30" y="524"/>
                  <a:pt x="70" y="524"/>
                </a:cubicBezTo>
                <a:cubicBezTo>
                  <a:pt x="74" y="524"/>
                  <a:pt x="79" y="523"/>
                  <a:pt x="84" y="521"/>
                </a:cubicBezTo>
                <a:cubicBezTo>
                  <a:pt x="176" y="498"/>
                  <a:pt x="244" y="498"/>
                  <a:pt x="313" y="475"/>
                </a:cubicBezTo>
                <a:cubicBezTo>
                  <a:pt x="336" y="452"/>
                  <a:pt x="336" y="452"/>
                  <a:pt x="336" y="429"/>
                </a:cubicBezTo>
                <a:cubicBezTo>
                  <a:pt x="336" y="292"/>
                  <a:pt x="221" y="156"/>
                  <a:pt x="176" y="19"/>
                </a:cubicBezTo>
                <a:cubicBezTo>
                  <a:pt x="163" y="6"/>
                  <a:pt x="149" y="0"/>
                  <a:pt x="1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38"/>
          <p:cNvSpPr/>
          <p:nvPr/>
        </p:nvSpPr>
        <p:spPr>
          <a:xfrm flipH="1">
            <a:off x="6823156" y="1905486"/>
            <a:ext cx="472557" cy="351515"/>
          </a:xfrm>
          <a:custGeom>
            <a:rect b="b" l="l" r="r" t="t"/>
            <a:pathLst>
              <a:path extrusionOk="0" h="4208" w="5657">
                <a:moveTo>
                  <a:pt x="4577" y="1"/>
                </a:moveTo>
                <a:cubicBezTo>
                  <a:pt x="4549" y="1"/>
                  <a:pt x="4522" y="3"/>
                  <a:pt x="4497" y="7"/>
                </a:cubicBezTo>
                <a:cubicBezTo>
                  <a:pt x="4109" y="76"/>
                  <a:pt x="3630" y="646"/>
                  <a:pt x="3630" y="646"/>
                </a:cubicBezTo>
                <a:cubicBezTo>
                  <a:pt x="3630" y="646"/>
                  <a:pt x="4018" y="144"/>
                  <a:pt x="3630" y="53"/>
                </a:cubicBezTo>
                <a:cubicBezTo>
                  <a:pt x="3601" y="47"/>
                  <a:pt x="3573" y="45"/>
                  <a:pt x="3544" y="45"/>
                </a:cubicBezTo>
                <a:cubicBezTo>
                  <a:pt x="3205" y="45"/>
                  <a:pt x="2859" y="403"/>
                  <a:pt x="2648" y="760"/>
                </a:cubicBezTo>
                <a:cubicBezTo>
                  <a:pt x="2648" y="760"/>
                  <a:pt x="2568" y="753"/>
                  <a:pt x="2437" y="753"/>
                </a:cubicBezTo>
                <a:cubicBezTo>
                  <a:pt x="1989" y="753"/>
                  <a:pt x="955" y="835"/>
                  <a:pt x="548" y="1559"/>
                </a:cubicBezTo>
                <a:cubicBezTo>
                  <a:pt x="1" y="2518"/>
                  <a:pt x="411" y="3226"/>
                  <a:pt x="1370" y="4207"/>
                </a:cubicBezTo>
                <a:lnTo>
                  <a:pt x="1644" y="3568"/>
                </a:lnTo>
                <a:lnTo>
                  <a:pt x="1621" y="3294"/>
                </a:lnTo>
                <a:lnTo>
                  <a:pt x="1758" y="2427"/>
                </a:lnTo>
                <a:cubicBezTo>
                  <a:pt x="1758" y="2427"/>
                  <a:pt x="2031" y="2460"/>
                  <a:pt x="2423" y="2460"/>
                </a:cubicBezTo>
                <a:cubicBezTo>
                  <a:pt x="3192" y="2460"/>
                  <a:pt x="4417" y="2330"/>
                  <a:pt x="4931" y="1559"/>
                </a:cubicBezTo>
                <a:cubicBezTo>
                  <a:pt x="5657" y="470"/>
                  <a:pt x="4985" y="1"/>
                  <a:pt x="45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8"/>
          <p:cNvSpPr/>
          <p:nvPr/>
        </p:nvSpPr>
        <p:spPr>
          <a:xfrm flipH="1">
            <a:off x="7152619" y="2138627"/>
            <a:ext cx="95397" cy="95481"/>
          </a:xfrm>
          <a:custGeom>
            <a:rect b="b" l="l" r="r" t="t"/>
            <a:pathLst>
              <a:path extrusionOk="0" h="1143" w="1142">
                <a:moveTo>
                  <a:pt x="571" y="1"/>
                </a:moveTo>
                <a:cubicBezTo>
                  <a:pt x="251" y="1"/>
                  <a:pt x="0" y="252"/>
                  <a:pt x="0" y="572"/>
                </a:cubicBezTo>
                <a:cubicBezTo>
                  <a:pt x="0" y="891"/>
                  <a:pt x="251" y="1142"/>
                  <a:pt x="571" y="1142"/>
                </a:cubicBezTo>
                <a:cubicBezTo>
                  <a:pt x="868" y="1142"/>
                  <a:pt x="1141" y="891"/>
                  <a:pt x="1141" y="572"/>
                </a:cubicBezTo>
                <a:cubicBezTo>
                  <a:pt x="1141" y="252"/>
                  <a:pt x="868" y="1"/>
                  <a:pt x="57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8"/>
          <p:cNvSpPr/>
          <p:nvPr/>
        </p:nvSpPr>
        <p:spPr>
          <a:xfrm flipH="1">
            <a:off x="7152619" y="2138627"/>
            <a:ext cx="95397" cy="95481"/>
          </a:xfrm>
          <a:custGeom>
            <a:rect b="b" l="l" r="r" t="t"/>
            <a:pathLst>
              <a:path extrusionOk="0" fill="none" h="1143" w="1142">
                <a:moveTo>
                  <a:pt x="1141" y="572"/>
                </a:moveTo>
                <a:cubicBezTo>
                  <a:pt x="1141" y="891"/>
                  <a:pt x="868" y="1142"/>
                  <a:pt x="571" y="1142"/>
                </a:cubicBezTo>
                <a:cubicBezTo>
                  <a:pt x="251" y="1142"/>
                  <a:pt x="0" y="891"/>
                  <a:pt x="0" y="572"/>
                </a:cubicBezTo>
                <a:cubicBezTo>
                  <a:pt x="0" y="252"/>
                  <a:pt x="251" y="1"/>
                  <a:pt x="571" y="1"/>
                </a:cubicBezTo>
                <a:cubicBezTo>
                  <a:pt x="868" y="1"/>
                  <a:pt x="1141" y="252"/>
                  <a:pt x="1141" y="572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38"/>
          <p:cNvSpPr/>
          <p:nvPr/>
        </p:nvSpPr>
        <p:spPr>
          <a:xfrm flipH="1">
            <a:off x="7173587" y="2157506"/>
            <a:ext cx="38259" cy="33665"/>
          </a:xfrm>
          <a:custGeom>
            <a:rect b="b" l="l" r="r" t="t"/>
            <a:pathLst>
              <a:path extrusionOk="0" h="403" w="458">
                <a:moveTo>
                  <a:pt x="95" y="1"/>
                </a:moveTo>
                <a:cubicBezTo>
                  <a:pt x="79" y="1"/>
                  <a:pt x="63" y="1"/>
                  <a:pt x="47" y="3"/>
                </a:cubicBezTo>
                <a:cubicBezTo>
                  <a:pt x="1" y="3"/>
                  <a:pt x="1" y="72"/>
                  <a:pt x="47" y="72"/>
                </a:cubicBezTo>
                <a:cubicBezTo>
                  <a:pt x="252" y="72"/>
                  <a:pt x="389" y="163"/>
                  <a:pt x="366" y="368"/>
                </a:cubicBezTo>
                <a:cubicBezTo>
                  <a:pt x="366" y="391"/>
                  <a:pt x="389" y="403"/>
                  <a:pt x="412" y="403"/>
                </a:cubicBezTo>
                <a:cubicBezTo>
                  <a:pt x="435" y="403"/>
                  <a:pt x="457" y="391"/>
                  <a:pt x="457" y="368"/>
                </a:cubicBezTo>
                <a:cubicBezTo>
                  <a:pt x="457" y="135"/>
                  <a:pt x="300" y="1"/>
                  <a:pt x="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8"/>
          <p:cNvSpPr/>
          <p:nvPr/>
        </p:nvSpPr>
        <p:spPr>
          <a:xfrm>
            <a:off x="5091167" y="4588837"/>
            <a:ext cx="3621811" cy="64"/>
          </a:xfrm>
          <a:custGeom>
            <a:rect b="b" l="l" r="r" t="t"/>
            <a:pathLst>
              <a:path extrusionOk="0" fill="none" h="1" w="56996">
                <a:moveTo>
                  <a:pt x="1" y="0"/>
                </a:moveTo>
                <a:lnTo>
                  <a:pt x="56995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38"/>
          <p:cNvSpPr/>
          <p:nvPr/>
        </p:nvSpPr>
        <p:spPr>
          <a:xfrm>
            <a:off x="8317603" y="953490"/>
            <a:ext cx="251003" cy="252401"/>
          </a:xfrm>
          <a:custGeom>
            <a:rect b="b" l="l" r="r" t="t"/>
            <a:pathLst>
              <a:path extrusionOk="0" h="3972" w="3950">
                <a:moveTo>
                  <a:pt x="1256" y="2146"/>
                </a:moveTo>
                <a:cubicBezTo>
                  <a:pt x="1347" y="2534"/>
                  <a:pt x="1712" y="2762"/>
                  <a:pt x="2101" y="2694"/>
                </a:cubicBezTo>
                <a:cubicBezTo>
                  <a:pt x="2489" y="2602"/>
                  <a:pt x="2717" y="2214"/>
                  <a:pt x="2625" y="1849"/>
                </a:cubicBezTo>
                <a:cubicBezTo>
                  <a:pt x="2557" y="1461"/>
                  <a:pt x="2169" y="1210"/>
                  <a:pt x="1781" y="1301"/>
                </a:cubicBezTo>
                <a:cubicBezTo>
                  <a:pt x="1416" y="1392"/>
                  <a:pt x="1165" y="1758"/>
                  <a:pt x="1256" y="2146"/>
                </a:cubicBezTo>
                <a:close/>
                <a:moveTo>
                  <a:pt x="1210" y="548"/>
                </a:moveTo>
                <a:lnTo>
                  <a:pt x="1233" y="160"/>
                </a:lnTo>
                <a:lnTo>
                  <a:pt x="1872" y="0"/>
                </a:lnTo>
                <a:lnTo>
                  <a:pt x="2032" y="365"/>
                </a:lnTo>
                <a:cubicBezTo>
                  <a:pt x="2192" y="365"/>
                  <a:pt x="2329" y="388"/>
                  <a:pt x="2466" y="434"/>
                </a:cubicBezTo>
                <a:lnTo>
                  <a:pt x="2740" y="160"/>
                </a:lnTo>
                <a:lnTo>
                  <a:pt x="3287" y="502"/>
                </a:lnTo>
                <a:lnTo>
                  <a:pt x="3173" y="890"/>
                </a:lnTo>
                <a:cubicBezTo>
                  <a:pt x="3265" y="982"/>
                  <a:pt x="3333" y="1119"/>
                  <a:pt x="3402" y="1233"/>
                </a:cubicBezTo>
                <a:lnTo>
                  <a:pt x="3812" y="1233"/>
                </a:lnTo>
                <a:lnTo>
                  <a:pt x="3949" y="1872"/>
                </a:lnTo>
                <a:lnTo>
                  <a:pt x="3584" y="2054"/>
                </a:lnTo>
                <a:cubicBezTo>
                  <a:pt x="3584" y="2191"/>
                  <a:pt x="3561" y="2328"/>
                  <a:pt x="3516" y="2465"/>
                </a:cubicBezTo>
                <a:lnTo>
                  <a:pt x="3790" y="2762"/>
                </a:lnTo>
                <a:lnTo>
                  <a:pt x="3447" y="3310"/>
                </a:lnTo>
                <a:lnTo>
                  <a:pt x="3082" y="3173"/>
                </a:lnTo>
                <a:cubicBezTo>
                  <a:pt x="2968" y="3264"/>
                  <a:pt x="2854" y="3355"/>
                  <a:pt x="2717" y="3424"/>
                </a:cubicBezTo>
                <a:lnTo>
                  <a:pt x="2717" y="3835"/>
                </a:lnTo>
                <a:lnTo>
                  <a:pt x="2078" y="3972"/>
                </a:lnTo>
                <a:lnTo>
                  <a:pt x="1918" y="3607"/>
                </a:lnTo>
                <a:cubicBezTo>
                  <a:pt x="1758" y="3607"/>
                  <a:pt x="1621" y="3584"/>
                  <a:pt x="1484" y="3538"/>
                </a:cubicBezTo>
                <a:lnTo>
                  <a:pt x="1210" y="3812"/>
                </a:lnTo>
                <a:lnTo>
                  <a:pt x="640" y="3470"/>
                </a:lnTo>
                <a:lnTo>
                  <a:pt x="777" y="3082"/>
                </a:lnTo>
                <a:cubicBezTo>
                  <a:pt x="685" y="2990"/>
                  <a:pt x="594" y="2876"/>
                  <a:pt x="526" y="2739"/>
                </a:cubicBezTo>
                <a:lnTo>
                  <a:pt x="138" y="2739"/>
                </a:lnTo>
                <a:lnTo>
                  <a:pt x="1" y="2100"/>
                </a:lnTo>
                <a:lnTo>
                  <a:pt x="343" y="1917"/>
                </a:lnTo>
                <a:cubicBezTo>
                  <a:pt x="366" y="1781"/>
                  <a:pt x="389" y="1644"/>
                  <a:pt x="434" y="1507"/>
                </a:cubicBezTo>
                <a:lnTo>
                  <a:pt x="138" y="1210"/>
                </a:lnTo>
                <a:lnTo>
                  <a:pt x="503" y="662"/>
                </a:lnTo>
                <a:lnTo>
                  <a:pt x="868" y="799"/>
                </a:lnTo>
                <a:cubicBezTo>
                  <a:pt x="982" y="708"/>
                  <a:pt x="1096" y="616"/>
                  <a:pt x="1210" y="548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38"/>
          <p:cNvSpPr/>
          <p:nvPr/>
        </p:nvSpPr>
        <p:spPr>
          <a:xfrm>
            <a:off x="7834642" y="1301475"/>
            <a:ext cx="520751" cy="520751"/>
          </a:xfrm>
          <a:custGeom>
            <a:rect b="b" l="l" r="r" t="t"/>
            <a:pathLst>
              <a:path extrusionOk="0" fill="none" h="8195" w="8195">
                <a:moveTo>
                  <a:pt x="2626" y="4497"/>
                </a:moveTo>
                <a:cubicBezTo>
                  <a:pt x="2831" y="5273"/>
                  <a:pt x="3630" y="5753"/>
                  <a:pt x="4406" y="5547"/>
                </a:cubicBezTo>
                <a:cubicBezTo>
                  <a:pt x="5182" y="5319"/>
                  <a:pt x="5661" y="4520"/>
                  <a:pt x="5456" y="3744"/>
                </a:cubicBezTo>
                <a:cubicBezTo>
                  <a:pt x="5250" y="2968"/>
                  <a:pt x="4452" y="2488"/>
                  <a:pt x="3653" y="2694"/>
                </a:cubicBezTo>
                <a:cubicBezTo>
                  <a:pt x="2877" y="2899"/>
                  <a:pt x="2420" y="3721"/>
                  <a:pt x="2626" y="4497"/>
                </a:cubicBezTo>
                <a:close/>
                <a:moveTo>
                  <a:pt x="2420" y="1187"/>
                </a:moveTo>
                <a:lnTo>
                  <a:pt x="2397" y="343"/>
                </a:lnTo>
                <a:lnTo>
                  <a:pt x="3721" y="1"/>
                </a:lnTo>
                <a:lnTo>
                  <a:pt x="4109" y="731"/>
                </a:lnTo>
                <a:cubicBezTo>
                  <a:pt x="4406" y="731"/>
                  <a:pt x="4703" y="777"/>
                  <a:pt x="4977" y="868"/>
                </a:cubicBezTo>
                <a:lnTo>
                  <a:pt x="5547" y="252"/>
                </a:lnTo>
                <a:lnTo>
                  <a:pt x="6734" y="936"/>
                </a:lnTo>
                <a:lnTo>
                  <a:pt x="6483" y="1735"/>
                </a:lnTo>
                <a:cubicBezTo>
                  <a:pt x="6688" y="1941"/>
                  <a:pt x="6871" y="2169"/>
                  <a:pt x="7031" y="2443"/>
                </a:cubicBezTo>
                <a:lnTo>
                  <a:pt x="7853" y="2420"/>
                </a:lnTo>
                <a:lnTo>
                  <a:pt x="8195" y="3721"/>
                </a:lnTo>
                <a:lnTo>
                  <a:pt x="7465" y="4109"/>
                </a:lnTo>
                <a:cubicBezTo>
                  <a:pt x="7465" y="4406"/>
                  <a:pt x="7419" y="4703"/>
                  <a:pt x="7350" y="4999"/>
                </a:cubicBezTo>
                <a:lnTo>
                  <a:pt x="7944" y="5547"/>
                </a:lnTo>
                <a:lnTo>
                  <a:pt x="7259" y="6734"/>
                </a:lnTo>
                <a:lnTo>
                  <a:pt x="6460" y="6483"/>
                </a:lnTo>
                <a:cubicBezTo>
                  <a:pt x="6255" y="6688"/>
                  <a:pt x="6027" y="6871"/>
                  <a:pt x="5753" y="7031"/>
                </a:cubicBezTo>
                <a:lnTo>
                  <a:pt x="5798" y="7852"/>
                </a:lnTo>
                <a:lnTo>
                  <a:pt x="4474" y="8195"/>
                </a:lnTo>
                <a:lnTo>
                  <a:pt x="4086" y="7464"/>
                </a:lnTo>
                <a:cubicBezTo>
                  <a:pt x="3790" y="7464"/>
                  <a:pt x="3493" y="7419"/>
                  <a:pt x="3196" y="7350"/>
                </a:cubicBezTo>
                <a:lnTo>
                  <a:pt x="2648" y="7944"/>
                </a:lnTo>
                <a:lnTo>
                  <a:pt x="1461" y="7259"/>
                </a:lnTo>
                <a:lnTo>
                  <a:pt x="1713" y="6483"/>
                </a:lnTo>
                <a:cubicBezTo>
                  <a:pt x="1507" y="6277"/>
                  <a:pt x="1325" y="6026"/>
                  <a:pt x="1165" y="5775"/>
                </a:cubicBezTo>
                <a:lnTo>
                  <a:pt x="343" y="5798"/>
                </a:lnTo>
                <a:lnTo>
                  <a:pt x="1" y="4474"/>
                </a:lnTo>
                <a:lnTo>
                  <a:pt x="731" y="4086"/>
                </a:lnTo>
                <a:cubicBezTo>
                  <a:pt x="731" y="3790"/>
                  <a:pt x="777" y="3493"/>
                  <a:pt x="845" y="3219"/>
                </a:cubicBezTo>
                <a:lnTo>
                  <a:pt x="252" y="2648"/>
                </a:lnTo>
                <a:lnTo>
                  <a:pt x="936" y="1461"/>
                </a:lnTo>
                <a:lnTo>
                  <a:pt x="1713" y="1712"/>
                </a:lnTo>
                <a:cubicBezTo>
                  <a:pt x="1941" y="1507"/>
                  <a:pt x="2169" y="1324"/>
                  <a:pt x="2420" y="1187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38"/>
          <p:cNvSpPr/>
          <p:nvPr/>
        </p:nvSpPr>
        <p:spPr>
          <a:xfrm>
            <a:off x="1726175" y="2427816"/>
            <a:ext cx="1361553" cy="44015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39"/>
          <p:cNvSpPr/>
          <p:nvPr/>
        </p:nvSpPr>
        <p:spPr>
          <a:xfrm>
            <a:off x="3958025" y="2577375"/>
            <a:ext cx="803700" cy="587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3" name="Google Shape;1093;p39"/>
          <p:cNvGrpSpPr/>
          <p:nvPr/>
        </p:nvGrpSpPr>
        <p:grpSpPr>
          <a:xfrm>
            <a:off x="4061590" y="2713162"/>
            <a:ext cx="596569" cy="315855"/>
            <a:chOff x="797221" y="1542223"/>
            <a:chExt cx="944986" cy="500325"/>
          </a:xfrm>
        </p:grpSpPr>
        <p:sp>
          <p:nvSpPr>
            <p:cNvPr id="1094" name="Google Shape;1094;p39"/>
            <p:cNvSpPr/>
            <p:nvPr/>
          </p:nvSpPr>
          <p:spPr>
            <a:xfrm>
              <a:off x="1289817" y="1704776"/>
              <a:ext cx="174035" cy="337763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9"/>
            <p:cNvSpPr/>
            <p:nvPr/>
          </p:nvSpPr>
          <p:spPr>
            <a:xfrm>
              <a:off x="854658" y="1704776"/>
              <a:ext cx="174035" cy="337763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9"/>
            <p:cNvSpPr/>
            <p:nvPr/>
          </p:nvSpPr>
          <p:spPr>
            <a:xfrm>
              <a:off x="1507397" y="1542223"/>
              <a:ext cx="174035" cy="500313"/>
            </a:xfrm>
            <a:custGeom>
              <a:rect b="b" l="l" r="r" t="t"/>
              <a:pathLst>
                <a:path extrusionOk="0" h="12958" w="5239">
                  <a:moveTo>
                    <a:pt x="1" y="0"/>
                  </a:moveTo>
                  <a:lnTo>
                    <a:pt x="1" y="12958"/>
                  </a:lnTo>
                  <a:lnTo>
                    <a:pt x="5239" y="12958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9"/>
            <p:cNvSpPr/>
            <p:nvPr/>
          </p:nvSpPr>
          <p:spPr>
            <a:xfrm>
              <a:off x="1072238" y="1608016"/>
              <a:ext cx="174035" cy="434521"/>
            </a:xfrm>
            <a:custGeom>
              <a:rect b="b" l="l" r="r" t="t"/>
              <a:pathLst>
                <a:path extrusionOk="0" h="11254" w="5239">
                  <a:moveTo>
                    <a:pt x="0" y="1"/>
                  </a:moveTo>
                  <a:lnTo>
                    <a:pt x="0" y="11254"/>
                  </a:lnTo>
                  <a:lnTo>
                    <a:pt x="5239" y="11254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9"/>
            <p:cNvSpPr/>
            <p:nvPr/>
          </p:nvSpPr>
          <p:spPr>
            <a:xfrm>
              <a:off x="797221" y="2042509"/>
              <a:ext cx="944986" cy="39"/>
            </a:xfrm>
            <a:custGeom>
              <a:rect b="b" l="l" r="r" t="t"/>
              <a:pathLst>
                <a:path extrusionOk="0" fill="none" h="1" w="28447">
                  <a:moveTo>
                    <a:pt x="0" y="1"/>
                  </a:moveTo>
                  <a:lnTo>
                    <a:pt x="28447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9"/>
          <p:cNvGrpSpPr/>
          <p:nvPr/>
        </p:nvGrpSpPr>
        <p:grpSpPr>
          <a:xfrm>
            <a:off x="624566" y="3157897"/>
            <a:ext cx="895129" cy="500365"/>
            <a:chOff x="572129" y="2259154"/>
            <a:chExt cx="895129" cy="500365"/>
          </a:xfrm>
        </p:grpSpPr>
        <p:sp>
          <p:nvSpPr>
            <p:cNvPr id="1100" name="Google Shape;1100;p39"/>
            <p:cNvSpPr/>
            <p:nvPr/>
          </p:nvSpPr>
          <p:spPr>
            <a:xfrm rot="5400000">
              <a:off x="828213" y="2033496"/>
              <a:ext cx="92151" cy="604292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9"/>
            <p:cNvSpPr/>
            <p:nvPr/>
          </p:nvSpPr>
          <p:spPr>
            <a:xfrm rot="5400000">
              <a:off x="973628" y="2233709"/>
              <a:ext cx="92151" cy="895109"/>
            </a:xfrm>
            <a:custGeom>
              <a:rect b="b" l="l" r="r" t="t"/>
              <a:pathLst>
                <a:path extrusionOk="0" h="12958" w="5239">
                  <a:moveTo>
                    <a:pt x="1" y="0"/>
                  </a:moveTo>
                  <a:lnTo>
                    <a:pt x="1" y="12958"/>
                  </a:lnTo>
                  <a:lnTo>
                    <a:pt x="5239" y="12958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9"/>
            <p:cNvSpPr/>
            <p:nvPr/>
          </p:nvSpPr>
          <p:spPr>
            <a:xfrm rot="5400000">
              <a:off x="914771" y="2062149"/>
              <a:ext cx="92151" cy="777400"/>
            </a:xfrm>
            <a:custGeom>
              <a:rect b="b" l="l" r="r" t="t"/>
              <a:pathLst>
                <a:path extrusionOk="0" h="11254" w="5239">
                  <a:moveTo>
                    <a:pt x="0" y="1"/>
                  </a:moveTo>
                  <a:lnTo>
                    <a:pt x="0" y="11254"/>
                  </a:lnTo>
                  <a:lnTo>
                    <a:pt x="5239" y="11254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9"/>
            <p:cNvSpPr/>
            <p:nvPr/>
          </p:nvSpPr>
          <p:spPr>
            <a:xfrm rot="5400000">
              <a:off x="828213" y="2263910"/>
              <a:ext cx="92151" cy="604292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9"/>
            <p:cNvSpPr/>
            <p:nvPr/>
          </p:nvSpPr>
          <p:spPr>
            <a:xfrm rot="5400000">
              <a:off x="321981" y="2509302"/>
              <a:ext cx="500365" cy="69"/>
            </a:xfrm>
            <a:custGeom>
              <a:rect b="b" l="l" r="r" t="t"/>
              <a:pathLst>
                <a:path extrusionOk="0" fill="none" h="1" w="28447">
                  <a:moveTo>
                    <a:pt x="0" y="1"/>
                  </a:moveTo>
                  <a:lnTo>
                    <a:pt x="28447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9"/>
          <p:cNvGrpSpPr/>
          <p:nvPr/>
        </p:nvGrpSpPr>
        <p:grpSpPr>
          <a:xfrm>
            <a:off x="670266" y="2455127"/>
            <a:ext cx="803730" cy="459558"/>
            <a:chOff x="1026528" y="3139723"/>
            <a:chExt cx="803730" cy="459558"/>
          </a:xfrm>
        </p:grpSpPr>
        <p:grpSp>
          <p:nvGrpSpPr>
            <p:cNvPr id="1106" name="Google Shape;1106;p39"/>
            <p:cNvGrpSpPr/>
            <p:nvPr/>
          </p:nvGrpSpPr>
          <p:grpSpPr>
            <a:xfrm>
              <a:off x="1026528" y="3139723"/>
              <a:ext cx="803730" cy="459558"/>
              <a:chOff x="1097396" y="2902823"/>
              <a:chExt cx="945009" cy="538125"/>
            </a:xfrm>
          </p:grpSpPr>
          <p:sp>
            <p:nvSpPr>
              <p:cNvPr id="1107" name="Google Shape;1107;p39"/>
              <p:cNvSpPr/>
              <p:nvPr/>
            </p:nvSpPr>
            <p:spPr>
              <a:xfrm>
                <a:off x="1097396" y="3440909"/>
                <a:ext cx="945009" cy="39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39"/>
              <p:cNvSpPr/>
              <p:nvPr/>
            </p:nvSpPr>
            <p:spPr>
              <a:xfrm rot="5400000">
                <a:off x="1204573" y="2795660"/>
                <a:ext cx="538075" cy="752400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9" name="Google Shape;1109;p39"/>
            <p:cNvSpPr/>
            <p:nvPr/>
          </p:nvSpPr>
          <p:spPr>
            <a:xfrm>
              <a:off x="1064425" y="3509950"/>
              <a:ext cx="26100" cy="28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9"/>
            <p:cNvSpPr/>
            <p:nvPr/>
          </p:nvSpPr>
          <p:spPr>
            <a:xfrm rot="-354368">
              <a:off x="1091951" y="34242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9"/>
            <p:cNvSpPr/>
            <p:nvPr/>
          </p:nvSpPr>
          <p:spPr>
            <a:xfrm rot="-354368">
              <a:off x="1134801" y="3355310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9"/>
            <p:cNvSpPr/>
            <p:nvPr/>
          </p:nvSpPr>
          <p:spPr>
            <a:xfrm rot="-354368">
              <a:off x="1184826" y="32980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9"/>
            <p:cNvSpPr/>
            <p:nvPr/>
          </p:nvSpPr>
          <p:spPr>
            <a:xfrm rot="-354368">
              <a:off x="1256588" y="32671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9"/>
            <p:cNvSpPr/>
            <p:nvPr/>
          </p:nvSpPr>
          <p:spPr>
            <a:xfrm rot="-354368">
              <a:off x="1328326" y="3281348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9"/>
            <p:cNvSpPr/>
            <p:nvPr/>
          </p:nvSpPr>
          <p:spPr>
            <a:xfrm rot="-354368">
              <a:off x="1380076" y="33289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9"/>
            <p:cNvSpPr/>
            <p:nvPr/>
          </p:nvSpPr>
          <p:spPr>
            <a:xfrm rot="-354368">
              <a:off x="1439576" y="33696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9"/>
            <p:cNvSpPr/>
            <p:nvPr/>
          </p:nvSpPr>
          <p:spPr>
            <a:xfrm rot="-354368">
              <a:off x="1517676" y="33862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9"/>
            <p:cNvSpPr/>
            <p:nvPr/>
          </p:nvSpPr>
          <p:spPr>
            <a:xfrm rot="-354368">
              <a:off x="1589313" y="33696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9"/>
            <p:cNvSpPr/>
            <p:nvPr/>
          </p:nvSpPr>
          <p:spPr>
            <a:xfrm rot="-354368">
              <a:off x="1645451" y="33289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9"/>
            <p:cNvSpPr/>
            <p:nvPr/>
          </p:nvSpPr>
          <p:spPr>
            <a:xfrm rot="-354368">
              <a:off x="1696276" y="3281348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9"/>
            <p:cNvSpPr/>
            <p:nvPr/>
          </p:nvSpPr>
          <p:spPr>
            <a:xfrm rot="-354368">
              <a:off x="1743638" y="3236223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9"/>
            <p:cNvSpPr/>
            <p:nvPr/>
          </p:nvSpPr>
          <p:spPr>
            <a:xfrm rot="-354368">
              <a:off x="1783576" y="3186048"/>
              <a:ext cx="26239" cy="2835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" name="Google Shape;1123;p39"/>
          <p:cNvGrpSpPr/>
          <p:nvPr/>
        </p:nvGrpSpPr>
        <p:grpSpPr>
          <a:xfrm>
            <a:off x="721035" y="1752358"/>
            <a:ext cx="702191" cy="459558"/>
            <a:chOff x="550320" y="3206745"/>
            <a:chExt cx="702191" cy="459558"/>
          </a:xfrm>
        </p:grpSpPr>
        <p:grpSp>
          <p:nvGrpSpPr>
            <p:cNvPr id="1124" name="Google Shape;1124;p39"/>
            <p:cNvGrpSpPr/>
            <p:nvPr/>
          </p:nvGrpSpPr>
          <p:grpSpPr>
            <a:xfrm>
              <a:off x="572104" y="3206745"/>
              <a:ext cx="680407" cy="459558"/>
              <a:chOff x="1097396" y="2902823"/>
              <a:chExt cx="945009" cy="538125"/>
            </a:xfrm>
          </p:grpSpPr>
          <p:sp>
            <p:nvSpPr>
              <p:cNvPr id="1125" name="Google Shape;1125;p39"/>
              <p:cNvSpPr/>
              <p:nvPr/>
            </p:nvSpPr>
            <p:spPr>
              <a:xfrm>
                <a:off x="1097396" y="3440909"/>
                <a:ext cx="945009" cy="39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39"/>
              <p:cNvSpPr/>
              <p:nvPr/>
            </p:nvSpPr>
            <p:spPr>
              <a:xfrm rot="5400000">
                <a:off x="1204573" y="2795660"/>
                <a:ext cx="538075" cy="752400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127" name="Google Shape;1127;p39"/>
            <p:cNvCxnSpPr/>
            <p:nvPr/>
          </p:nvCxnSpPr>
          <p:spPr>
            <a:xfrm flipH="1" rot="10800000">
              <a:off x="969613" y="3292625"/>
              <a:ext cx="253500" cy="2127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8" name="Google Shape;1128;p39"/>
            <p:cNvCxnSpPr/>
            <p:nvPr/>
          </p:nvCxnSpPr>
          <p:spPr>
            <a:xfrm>
              <a:off x="572125" y="3459275"/>
              <a:ext cx="112200" cy="106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9" name="Google Shape;1129;p39"/>
            <p:cNvCxnSpPr/>
            <p:nvPr/>
          </p:nvCxnSpPr>
          <p:spPr>
            <a:xfrm flipH="1" rot="10800000">
              <a:off x="684313" y="3398525"/>
              <a:ext cx="173100" cy="1731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0" name="Google Shape;1130;p39"/>
            <p:cNvCxnSpPr/>
            <p:nvPr/>
          </p:nvCxnSpPr>
          <p:spPr>
            <a:xfrm>
              <a:off x="857425" y="3398525"/>
              <a:ext cx="112200" cy="106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31" name="Google Shape;1131;p39"/>
            <p:cNvSpPr/>
            <p:nvPr/>
          </p:nvSpPr>
          <p:spPr>
            <a:xfrm rot="-352644">
              <a:off x="663670" y="354497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9"/>
            <p:cNvSpPr/>
            <p:nvPr/>
          </p:nvSpPr>
          <p:spPr>
            <a:xfrm rot="-352644">
              <a:off x="952620" y="347830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9"/>
            <p:cNvSpPr/>
            <p:nvPr/>
          </p:nvSpPr>
          <p:spPr>
            <a:xfrm rot="25093">
              <a:off x="550320" y="3429866"/>
              <a:ext cx="41101" cy="44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9"/>
            <p:cNvSpPr/>
            <p:nvPr/>
          </p:nvSpPr>
          <p:spPr>
            <a:xfrm rot="-352644">
              <a:off x="838420" y="337695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9"/>
            <p:cNvSpPr/>
            <p:nvPr/>
          </p:nvSpPr>
          <p:spPr>
            <a:xfrm rot="-352644">
              <a:off x="1197895" y="327352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6" name="Google Shape;1136;p39"/>
          <p:cNvGrpSpPr/>
          <p:nvPr/>
        </p:nvGrpSpPr>
        <p:grpSpPr>
          <a:xfrm>
            <a:off x="721046" y="3901472"/>
            <a:ext cx="702170" cy="587316"/>
            <a:chOff x="1148351" y="3882120"/>
            <a:chExt cx="549428" cy="459558"/>
          </a:xfrm>
        </p:grpSpPr>
        <p:grpSp>
          <p:nvGrpSpPr>
            <p:cNvPr id="1137" name="Google Shape;1137;p39"/>
            <p:cNvGrpSpPr/>
            <p:nvPr/>
          </p:nvGrpSpPr>
          <p:grpSpPr>
            <a:xfrm>
              <a:off x="1148351" y="3882120"/>
              <a:ext cx="549428" cy="459558"/>
              <a:chOff x="1097396" y="2902823"/>
              <a:chExt cx="945009" cy="538125"/>
            </a:xfrm>
          </p:grpSpPr>
          <p:sp>
            <p:nvSpPr>
              <p:cNvPr id="1138" name="Google Shape;1138;p39"/>
              <p:cNvSpPr/>
              <p:nvPr/>
            </p:nvSpPr>
            <p:spPr>
              <a:xfrm>
                <a:off x="1097396" y="3440909"/>
                <a:ext cx="945009" cy="39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39"/>
              <p:cNvSpPr/>
              <p:nvPr/>
            </p:nvSpPr>
            <p:spPr>
              <a:xfrm rot="5400000">
                <a:off x="1204573" y="2795660"/>
                <a:ext cx="538075" cy="752400"/>
              </a:xfrm>
              <a:custGeom>
                <a:rect b="b" l="l" r="r" t="t"/>
                <a:pathLst>
                  <a:path extrusionOk="0" fill="none" h="1" w="28447">
                    <a:moveTo>
                      <a:pt x="0" y="1"/>
                    </a:moveTo>
                    <a:lnTo>
                      <a:pt x="28447" y="1"/>
                    </a:lnTo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40" name="Google Shape;1140;p39"/>
            <p:cNvSpPr/>
            <p:nvPr/>
          </p:nvSpPr>
          <p:spPr>
            <a:xfrm rot="-352644">
              <a:off x="1297982" y="410967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9"/>
            <p:cNvSpPr/>
            <p:nvPr/>
          </p:nvSpPr>
          <p:spPr>
            <a:xfrm rot="-352644">
              <a:off x="1389195" y="405302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9"/>
            <p:cNvSpPr/>
            <p:nvPr/>
          </p:nvSpPr>
          <p:spPr>
            <a:xfrm rot="25093">
              <a:off x="1227495" y="4015441"/>
              <a:ext cx="41101" cy="44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9"/>
            <p:cNvSpPr/>
            <p:nvPr/>
          </p:nvSpPr>
          <p:spPr>
            <a:xfrm rot="-352644">
              <a:off x="1343595" y="391070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9"/>
            <p:cNvSpPr/>
            <p:nvPr/>
          </p:nvSpPr>
          <p:spPr>
            <a:xfrm rot="-352644">
              <a:off x="1389195" y="419815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9"/>
            <p:cNvSpPr/>
            <p:nvPr/>
          </p:nvSpPr>
          <p:spPr>
            <a:xfrm rot="-352644">
              <a:off x="1482070" y="395870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9"/>
            <p:cNvSpPr/>
            <p:nvPr/>
          </p:nvSpPr>
          <p:spPr>
            <a:xfrm rot="-352644">
              <a:off x="1499020" y="413072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9"/>
            <p:cNvSpPr/>
            <p:nvPr/>
          </p:nvSpPr>
          <p:spPr>
            <a:xfrm rot="-352644">
              <a:off x="1227545" y="4212826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9"/>
            <p:cNvSpPr/>
            <p:nvPr/>
          </p:nvSpPr>
          <p:spPr>
            <a:xfrm rot="-352644">
              <a:off x="1587195" y="4036351"/>
              <a:ext cx="41016" cy="44062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39"/>
          <p:cNvGrpSpPr/>
          <p:nvPr/>
        </p:nvGrpSpPr>
        <p:grpSpPr>
          <a:xfrm>
            <a:off x="1813125" y="1008825"/>
            <a:ext cx="121500" cy="3532500"/>
            <a:chOff x="2117925" y="1161225"/>
            <a:chExt cx="121500" cy="3532500"/>
          </a:xfrm>
        </p:grpSpPr>
        <p:sp>
          <p:nvSpPr>
            <p:cNvPr id="1150" name="Google Shape;1150;p39"/>
            <p:cNvSpPr/>
            <p:nvPr/>
          </p:nvSpPr>
          <p:spPr>
            <a:xfrm rot="5400000">
              <a:off x="2121375" y="2866725"/>
              <a:ext cx="114600" cy="121500"/>
            </a:xfrm>
            <a:prstGeom prst="triangle">
              <a:avLst>
                <a:gd fmla="val 50000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51" name="Google Shape;1151;p39"/>
            <p:cNvCxnSpPr/>
            <p:nvPr/>
          </p:nvCxnSpPr>
          <p:spPr>
            <a:xfrm>
              <a:off x="2117925" y="1161225"/>
              <a:ext cx="0" cy="3532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52" name="Google Shape;1152;p39"/>
          <p:cNvCxnSpPr>
            <a:stCxn id="1153" idx="2"/>
            <a:endCxn id="1154" idx="0"/>
          </p:cNvCxnSpPr>
          <p:nvPr/>
        </p:nvCxnSpPr>
        <p:spPr>
          <a:xfrm>
            <a:off x="3375375" y="1843969"/>
            <a:ext cx="367200" cy="6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5" name="Google Shape;1155;p39"/>
          <p:cNvCxnSpPr>
            <a:stCxn id="1154" idx="2"/>
            <a:endCxn id="1156" idx="0"/>
          </p:cNvCxnSpPr>
          <p:nvPr/>
        </p:nvCxnSpPr>
        <p:spPr>
          <a:xfrm>
            <a:off x="5049750" y="1843969"/>
            <a:ext cx="410100" cy="7050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7" name="Google Shape;1157;p39"/>
          <p:cNvCxnSpPr>
            <a:stCxn id="1158" idx="2"/>
            <a:endCxn id="1156" idx="0"/>
          </p:cNvCxnSpPr>
          <p:nvPr/>
        </p:nvCxnSpPr>
        <p:spPr>
          <a:xfrm flipH="1" rot="10800000">
            <a:off x="5049750" y="2548888"/>
            <a:ext cx="410100" cy="978300"/>
          </a:xfrm>
          <a:prstGeom prst="bentConnector3">
            <a:avLst>
              <a:gd fmla="val 50007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159" name="Google Shape;1159;p39"/>
          <p:cNvGrpSpPr/>
          <p:nvPr/>
        </p:nvGrpSpPr>
        <p:grpSpPr>
          <a:xfrm flipH="1">
            <a:off x="2068275" y="1583869"/>
            <a:ext cx="1307100" cy="948600"/>
            <a:chOff x="6815126" y="1404825"/>
            <a:chExt cx="1307100" cy="948600"/>
          </a:xfrm>
        </p:grpSpPr>
        <p:sp>
          <p:nvSpPr>
            <p:cNvPr id="1160" name="Google Shape;1160;p39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9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2" name="Google Shape;1162;p39"/>
            <p:cNvGrpSpPr/>
            <p:nvPr/>
          </p:nvGrpSpPr>
          <p:grpSpPr>
            <a:xfrm>
              <a:off x="6815126" y="1404825"/>
              <a:ext cx="1307100" cy="948600"/>
              <a:chOff x="6815126" y="1532888"/>
              <a:chExt cx="1307100" cy="948600"/>
            </a:xfrm>
          </p:grpSpPr>
          <p:sp>
            <p:nvSpPr>
              <p:cNvPr id="1163" name="Google Shape;1163;p39"/>
              <p:cNvSpPr/>
              <p:nvPr/>
            </p:nvSpPr>
            <p:spPr>
              <a:xfrm>
                <a:off x="6815126" y="1532888"/>
                <a:ext cx="1307100" cy="9486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39"/>
              <p:cNvSpPr/>
              <p:nvPr/>
            </p:nvSpPr>
            <p:spPr>
              <a:xfrm>
                <a:off x="6815126" y="1532888"/>
                <a:ext cx="1307100" cy="520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39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39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39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67" name="Google Shape;1167;p39"/>
          <p:cNvGrpSpPr/>
          <p:nvPr/>
        </p:nvGrpSpPr>
        <p:grpSpPr>
          <a:xfrm flipH="1">
            <a:off x="3742650" y="1583869"/>
            <a:ext cx="1307100" cy="948600"/>
            <a:chOff x="6815126" y="1404825"/>
            <a:chExt cx="1307100" cy="948600"/>
          </a:xfrm>
        </p:grpSpPr>
        <p:sp>
          <p:nvSpPr>
            <p:cNvPr id="1168" name="Google Shape;1168;p39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9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0" name="Google Shape;1170;p39"/>
            <p:cNvGrpSpPr/>
            <p:nvPr/>
          </p:nvGrpSpPr>
          <p:grpSpPr>
            <a:xfrm>
              <a:off x="6815126" y="1404825"/>
              <a:ext cx="1307100" cy="948600"/>
              <a:chOff x="6815126" y="1532888"/>
              <a:chExt cx="1307100" cy="948600"/>
            </a:xfrm>
          </p:grpSpPr>
          <p:sp>
            <p:nvSpPr>
              <p:cNvPr id="1171" name="Google Shape;1171;p39"/>
              <p:cNvSpPr/>
              <p:nvPr/>
            </p:nvSpPr>
            <p:spPr>
              <a:xfrm>
                <a:off x="6815126" y="1532888"/>
                <a:ext cx="1307100" cy="9486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39"/>
              <p:cNvSpPr/>
              <p:nvPr/>
            </p:nvSpPr>
            <p:spPr>
              <a:xfrm>
                <a:off x="6815126" y="1532888"/>
                <a:ext cx="1307100" cy="520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39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39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39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5" name="Google Shape;1175;p39"/>
          <p:cNvSpPr txBox="1"/>
          <p:nvPr>
            <p:ph type="title"/>
          </p:nvPr>
        </p:nvSpPr>
        <p:spPr>
          <a:xfrm>
            <a:off x="2127113" y="168886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BOUNDING BOXER</a:t>
            </a:r>
            <a:endParaRPr sz="1800"/>
          </a:p>
        </p:txBody>
      </p:sp>
      <p:grpSp>
        <p:nvGrpSpPr>
          <p:cNvPr id="1176" name="Google Shape;1176;p39"/>
          <p:cNvGrpSpPr/>
          <p:nvPr/>
        </p:nvGrpSpPr>
        <p:grpSpPr>
          <a:xfrm flipH="1">
            <a:off x="3742650" y="3267088"/>
            <a:ext cx="1307100" cy="948600"/>
            <a:chOff x="6815126" y="1404825"/>
            <a:chExt cx="1307100" cy="948600"/>
          </a:xfrm>
        </p:grpSpPr>
        <p:sp>
          <p:nvSpPr>
            <p:cNvPr id="1177" name="Google Shape;1177;p39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9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9" name="Google Shape;1179;p39"/>
            <p:cNvGrpSpPr/>
            <p:nvPr/>
          </p:nvGrpSpPr>
          <p:grpSpPr>
            <a:xfrm>
              <a:off x="6815126" y="1404825"/>
              <a:ext cx="1307100" cy="948600"/>
              <a:chOff x="6815126" y="1532888"/>
              <a:chExt cx="1307100" cy="948600"/>
            </a:xfrm>
          </p:grpSpPr>
          <p:sp>
            <p:nvSpPr>
              <p:cNvPr id="1180" name="Google Shape;1180;p39"/>
              <p:cNvSpPr/>
              <p:nvPr/>
            </p:nvSpPr>
            <p:spPr>
              <a:xfrm>
                <a:off x="6815126" y="1532888"/>
                <a:ext cx="1307100" cy="9486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39"/>
              <p:cNvSpPr/>
              <p:nvPr/>
            </p:nvSpPr>
            <p:spPr>
              <a:xfrm>
                <a:off x="6815126" y="1532888"/>
                <a:ext cx="1307100" cy="520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39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39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39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84" name="Google Shape;1184;p39"/>
          <p:cNvSpPr txBox="1"/>
          <p:nvPr>
            <p:ph type="title"/>
          </p:nvPr>
        </p:nvSpPr>
        <p:spPr>
          <a:xfrm>
            <a:off x="3815300" y="3384100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TEXT</a:t>
            </a:r>
            <a:r>
              <a:rPr lang="en" sz="1800"/>
              <a:t> rECOGNITION</a:t>
            </a:r>
            <a:endParaRPr sz="1800"/>
          </a:p>
        </p:txBody>
      </p:sp>
      <p:grpSp>
        <p:nvGrpSpPr>
          <p:cNvPr id="1185" name="Google Shape;1185;p39"/>
          <p:cNvGrpSpPr/>
          <p:nvPr/>
        </p:nvGrpSpPr>
        <p:grpSpPr>
          <a:xfrm flipH="1">
            <a:off x="5459900" y="2288788"/>
            <a:ext cx="1307100" cy="948600"/>
            <a:chOff x="6815126" y="1404825"/>
            <a:chExt cx="1307100" cy="948600"/>
          </a:xfrm>
        </p:grpSpPr>
        <p:sp>
          <p:nvSpPr>
            <p:cNvPr id="1186" name="Google Shape;1186;p39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9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88" name="Google Shape;1188;p39"/>
            <p:cNvGrpSpPr/>
            <p:nvPr/>
          </p:nvGrpSpPr>
          <p:grpSpPr>
            <a:xfrm>
              <a:off x="6815126" y="1404825"/>
              <a:ext cx="1307100" cy="948600"/>
              <a:chOff x="6815126" y="1532888"/>
              <a:chExt cx="1307100" cy="948600"/>
            </a:xfrm>
          </p:grpSpPr>
          <p:sp>
            <p:nvSpPr>
              <p:cNvPr id="1189" name="Google Shape;1189;p39"/>
              <p:cNvSpPr/>
              <p:nvPr/>
            </p:nvSpPr>
            <p:spPr>
              <a:xfrm>
                <a:off x="6815126" y="1532888"/>
                <a:ext cx="1307100" cy="9486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39"/>
              <p:cNvSpPr/>
              <p:nvPr/>
            </p:nvSpPr>
            <p:spPr>
              <a:xfrm>
                <a:off x="6815126" y="1532888"/>
                <a:ext cx="1307100" cy="520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39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39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39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93" name="Google Shape;1193;p39"/>
          <p:cNvSpPr txBox="1"/>
          <p:nvPr>
            <p:ph type="title"/>
          </p:nvPr>
        </p:nvSpPr>
        <p:spPr>
          <a:xfrm>
            <a:off x="5532550" y="2405800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TICK extractor</a:t>
            </a:r>
            <a:endParaRPr sz="1800"/>
          </a:p>
        </p:txBody>
      </p:sp>
      <p:grpSp>
        <p:nvGrpSpPr>
          <p:cNvPr id="1194" name="Google Shape;1194;p39"/>
          <p:cNvGrpSpPr/>
          <p:nvPr/>
        </p:nvGrpSpPr>
        <p:grpSpPr>
          <a:xfrm flipH="1">
            <a:off x="7110150" y="2288788"/>
            <a:ext cx="1307100" cy="948600"/>
            <a:chOff x="6815126" y="1404825"/>
            <a:chExt cx="1307100" cy="948600"/>
          </a:xfrm>
        </p:grpSpPr>
        <p:sp>
          <p:nvSpPr>
            <p:cNvPr id="1195" name="Google Shape;1195;p39"/>
            <p:cNvSpPr/>
            <p:nvPr/>
          </p:nvSpPr>
          <p:spPr>
            <a:xfrm>
              <a:off x="7850181" y="2007128"/>
              <a:ext cx="84" cy="15287"/>
            </a:xfrm>
            <a:custGeom>
              <a:rect b="b" l="l" r="r" t="t"/>
              <a:pathLst>
                <a:path extrusionOk="0" fill="none" h="183" w="1">
                  <a:moveTo>
                    <a:pt x="1" y="0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9"/>
            <p:cNvSpPr/>
            <p:nvPr/>
          </p:nvSpPr>
          <p:spPr>
            <a:xfrm>
              <a:off x="8002713" y="1925098"/>
              <a:ext cx="84" cy="15370"/>
            </a:xfrm>
            <a:custGeom>
              <a:rect b="b" l="l" r="r" t="t"/>
              <a:pathLst>
                <a:path extrusionOk="0" fill="none" h="184" w="1">
                  <a:moveTo>
                    <a:pt x="1" y="1"/>
                  </a:moveTo>
                  <a:lnTo>
                    <a:pt x="1" y="183"/>
                  </a:lnTo>
                </a:path>
              </a:pathLst>
            </a:custGeom>
            <a:noFill/>
            <a:ln cap="flat" cmpd="sng" w="1150">
              <a:solidFill>
                <a:srgbClr val="01000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97" name="Google Shape;1197;p39"/>
            <p:cNvGrpSpPr/>
            <p:nvPr/>
          </p:nvGrpSpPr>
          <p:grpSpPr>
            <a:xfrm>
              <a:off x="6815126" y="1404825"/>
              <a:ext cx="1307100" cy="948600"/>
              <a:chOff x="6815126" y="1532888"/>
              <a:chExt cx="1307100" cy="948600"/>
            </a:xfrm>
          </p:grpSpPr>
          <p:sp>
            <p:nvSpPr>
              <p:cNvPr id="1198" name="Google Shape;1198;p39"/>
              <p:cNvSpPr/>
              <p:nvPr/>
            </p:nvSpPr>
            <p:spPr>
              <a:xfrm>
                <a:off x="6815126" y="1532888"/>
                <a:ext cx="1307100" cy="948600"/>
              </a:xfrm>
              <a:prstGeom prst="roundRect">
                <a:avLst>
                  <a:gd fmla="val 8220" name="adj"/>
                </a:avLst>
              </a:prstGeom>
              <a:solidFill>
                <a:schemeClr val="lt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39"/>
              <p:cNvSpPr/>
              <p:nvPr/>
            </p:nvSpPr>
            <p:spPr>
              <a:xfrm>
                <a:off x="6815126" y="1532888"/>
                <a:ext cx="1307100" cy="520200"/>
              </a:xfrm>
              <a:prstGeom prst="round2SameRect">
                <a:avLst>
                  <a:gd fmla="val 15182" name="adj1"/>
                  <a:gd fmla="val 0" name="adj2"/>
                </a:avLst>
              </a:prstGeom>
              <a:solidFill>
                <a:schemeClr val="dk2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39"/>
              <p:cNvSpPr/>
              <p:nvPr/>
            </p:nvSpPr>
            <p:spPr>
              <a:xfrm>
                <a:off x="6914025" y="1633400"/>
                <a:ext cx="64990" cy="66828"/>
              </a:xfrm>
              <a:custGeom>
                <a:rect b="b" l="l" r="r" t="t"/>
                <a:pathLst>
                  <a:path extrusionOk="0" fill="none" h="800" w="778">
                    <a:moveTo>
                      <a:pt x="777" y="411"/>
                    </a:moveTo>
                    <a:cubicBezTo>
                      <a:pt x="777" y="617"/>
                      <a:pt x="617" y="799"/>
                      <a:pt x="389" y="799"/>
                    </a:cubicBezTo>
                    <a:cubicBezTo>
                      <a:pt x="161" y="799"/>
                      <a:pt x="1" y="617"/>
                      <a:pt x="1" y="411"/>
                    </a:cubicBezTo>
                    <a:cubicBezTo>
                      <a:pt x="1" y="183"/>
                      <a:pt x="161" y="1"/>
                      <a:pt x="389" y="1"/>
                    </a:cubicBezTo>
                    <a:cubicBezTo>
                      <a:pt x="617" y="1"/>
                      <a:pt x="777" y="183"/>
                      <a:pt x="777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9"/>
              <p:cNvSpPr/>
              <p:nvPr/>
            </p:nvSpPr>
            <p:spPr>
              <a:xfrm>
                <a:off x="7037988" y="1633400"/>
                <a:ext cx="66828" cy="66828"/>
              </a:xfrm>
              <a:custGeom>
                <a:rect b="b" l="l" r="r" t="t"/>
                <a:pathLst>
                  <a:path extrusionOk="0" fill="none" h="800" w="800">
                    <a:moveTo>
                      <a:pt x="799" y="411"/>
                    </a:moveTo>
                    <a:cubicBezTo>
                      <a:pt x="799" y="617"/>
                      <a:pt x="617" y="799"/>
                      <a:pt x="411" y="799"/>
                    </a:cubicBezTo>
                    <a:cubicBezTo>
                      <a:pt x="183" y="799"/>
                      <a:pt x="1" y="617"/>
                      <a:pt x="1" y="411"/>
                    </a:cubicBezTo>
                    <a:cubicBezTo>
                      <a:pt x="1" y="183"/>
                      <a:pt x="183" y="1"/>
                      <a:pt x="411" y="1"/>
                    </a:cubicBezTo>
                    <a:cubicBezTo>
                      <a:pt x="617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39"/>
              <p:cNvSpPr/>
              <p:nvPr/>
            </p:nvSpPr>
            <p:spPr>
              <a:xfrm>
                <a:off x="7163873" y="1633400"/>
                <a:ext cx="66744" cy="66828"/>
              </a:xfrm>
              <a:custGeom>
                <a:rect b="b" l="l" r="r" t="t"/>
                <a:pathLst>
                  <a:path extrusionOk="0" fill="none" h="800" w="799">
                    <a:moveTo>
                      <a:pt x="799" y="411"/>
                    </a:moveTo>
                    <a:cubicBezTo>
                      <a:pt x="799" y="617"/>
                      <a:pt x="616" y="799"/>
                      <a:pt x="388" y="799"/>
                    </a:cubicBezTo>
                    <a:cubicBezTo>
                      <a:pt x="183" y="799"/>
                      <a:pt x="0" y="617"/>
                      <a:pt x="0" y="411"/>
                    </a:cubicBezTo>
                    <a:cubicBezTo>
                      <a:pt x="0" y="183"/>
                      <a:pt x="183" y="1"/>
                      <a:pt x="388" y="1"/>
                    </a:cubicBezTo>
                    <a:cubicBezTo>
                      <a:pt x="616" y="1"/>
                      <a:pt x="799" y="183"/>
                      <a:pt x="799" y="41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dk1"/>
                </a:solidFill>
                <a:prstDash val="solid"/>
                <a:miter lim="2282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03" name="Google Shape;1203;p39"/>
          <p:cNvSpPr txBox="1"/>
          <p:nvPr>
            <p:ph type="title"/>
          </p:nvPr>
        </p:nvSpPr>
        <p:spPr>
          <a:xfrm>
            <a:off x="7182800" y="2405800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EDGE DETECTOR</a:t>
            </a:r>
            <a:endParaRPr sz="1800"/>
          </a:p>
        </p:txBody>
      </p:sp>
      <p:cxnSp>
        <p:nvCxnSpPr>
          <p:cNvPr id="1204" name="Google Shape;1204;p39"/>
          <p:cNvCxnSpPr>
            <a:stCxn id="1156" idx="2"/>
            <a:endCxn id="1199" idx="0"/>
          </p:cNvCxnSpPr>
          <p:nvPr/>
        </p:nvCxnSpPr>
        <p:spPr>
          <a:xfrm>
            <a:off x="6767000" y="2548888"/>
            <a:ext cx="343200" cy="600"/>
          </a:xfrm>
          <a:prstGeom prst="bentConnector3">
            <a:avLst>
              <a:gd fmla="val 50011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05" name="Google Shape;1205;p39"/>
          <p:cNvSpPr txBox="1"/>
          <p:nvPr>
            <p:ph idx="4294967295" type="subTitle"/>
          </p:nvPr>
        </p:nvSpPr>
        <p:spPr>
          <a:xfrm>
            <a:off x="2156138" y="2147363"/>
            <a:ext cx="1103700" cy="39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Identifying axis intersection</a:t>
            </a:r>
            <a:endParaRPr sz="1200"/>
          </a:p>
        </p:txBody>
      </p:sp>
      <p:sp>
        <p:nvSpPr>
          <p:cNvPr id="1206" name="Google Shape;1206;p39"/>
          <p:cNvSpPr txBox="1"/>
          <p:nvPr>
            <p:ph idx="4294967295" type="subTitle"/>
          </p:nvPr>
        </p:nvSpPr>
        <p:spPr>
          <a:xfrm>
            <a:off x="3844325" y="3842575"/>
            <a:ext cx="1103700" cy="39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Bounding boxes + OCR</a:t>
            </a:r>
            <a:endParaRPr sz="1200"/>
          </a:p>
        </p:txBody>
      </p:sp>
      <p:sp>
        <p:nvSpPr>
          <p:cNvPr id="1207" name="Google Shape;1207;p39"/>
          <p:cNvSpPr txBox="1"/>
          <p:nvPr>
            <p:ph idx="4294967295" type="subTitle"/>
          </p:nvPr>
        </p:nvSpPr>
        <p:spPr>
          <a:xfrm>
            <a:off x="5522750" y="2867500"/>
            <a:ext cx="1103700" cy="39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Focusing on axis scale detection</a:t>
            </a:r>
            <a:endParaRPr sz="1200"/>
          </a:p>
        </p:txBody>
      </p:sp>
      <p:sp>
        <p:nvSpPr>
          <p:cNvPr id="1208" name="Google Shape;1208;p39"/>
          <p:cNvSpPr/>
          <p:nvPr/>
        </p:nvSpPr>
        <p:spPr>
          <a:xfrm rot="5400000">
            <a:off x="4237175" y="2535363"/>
            <a:ext cx="245400" cy="23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39"/>
          <p:cNvSpPr txBox="1"/>
          <p:nvPr>
            <p:ph idx="4294967295" type="subTitle"/>
          </p:nvPr>
        </p:nvSpPr>
        <p:spPr>
          <a:xfrm>
            <a:off x="7189375" y="2867500"/>
            <a:ext cx="1103700" cy="39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Extracting bar heights</a:t>
            </a:r>
            <a:endParaRPr sz="1200"/>
          </a:p>
        </p:txBody>
      </p:sp>
      <p:sp>
        <p:nvSpPr>
          <p:cNvPr id="1210" name="Google Shape;1210;p39"/>
          <p:cNvSpPr/>
          <p:nvPr/>
        </p:nvSpPr>
        <p:spPr>
          <a:xfrm>
            <a:off x="7392850" y="3478200"/>
            <a:ext cx="803700" cy="5874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39"/>
          <p:cNvSpPr/>
          <p:nvPr/>
        </p:nvSpPr>
        <p:spPr>
          <a:xfrm rot="5400000">
            <a:off x="7672000" y="3283788"/>
            <a:ext cx="245400" cy="23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39"/>
          <p:cNvSpPr txBox="1"/>
          <p:nvPr>
            <p:ph type="title"/>
          </p:nvPr>
        </p:nvSpPr>
        <p:spPr>
          <a:xfrm>
            <a:off x="7300750" y="3613975"/>
            <a:ext cx="985800" cy="357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(x,y)</a:t>
            </a:r>
            <a:endParaRPr sz="2300"/>
          </a:p>
        </p:txBody>
      </p:sp>
      <p:sp>
        <p:nvSpPr>
          <p:cNvPr id="1213" name="Google Shape;1213;p39"/>
          <p:cNvSpPr txBox="1"/>
          <p:nvPr>
            <p:ph type="title"/>
          </p:nvPr>
        </p:nvSpPr>
        <p:spPr>
          <a:xfrm>
            <a:off x="1383066" y="420550"/>
            <a:ext cx="685200" cy="43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our</a:t>
            </a:r>
            <a:endParaRPr sz="2600"/>
          </a:p>
        </p:txBody>
      </p:sp>
      <p:sp>
        <p:nvSpPr>
          <p:cNvPr id="1214" name="Google Shape;1214;p39"/>
          <p:cNvSpPr/>
          <p:nvPr/>
        </p:nvSpPr>
        <p:spPr>
          <a:xfrm>
            <a:off x="2038325" y="515625"/>
            <a:ext cx="789453" cy="2451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Staatliches"/>
              </a:rPr>
              <a:t>MODEL</a:t>
            </a:r>
          </a:p>
        </p:txBody>
      </p:sp>
      <p:sp>
        <p:nvSpPr>
          <p:cNvPr id="1215" name="Google Shape;1215;p39"/>
          <p:cNvSpPr/>
          <p:nvPr/>
        </p:nvSpPr>
        <p:spPr>
          <a:xfrm>
            <a:off x="914400" y="420546"/>
            <a:ext cx="435000" cy="4350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sp>
        <p:nvSpPr>
          <p:cNvPr id="1216" name="Google Shape;1216;p39"/>
          <p:cNvSpPr txBox="1"/>
          <p:nvPr/>
        </p:nvSpPr>
        <p:spPr>
          <a:xfrm>
            <a:off x="957086" y="509352"/>
            <a:ext cx="349800" cy="2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0000"/>
                </a:solidFill>
                <a:latin typeface="Staatliches"/>
                <a:ea typeface="Staatliches"/>
                <a:cs typeface="Staatliches"/>
                <a:sym typeface="Staatliches"/>
              </a:rPr>
              <a:t>0</a:t>
            </a:r>
            <a:r>
              <a:rPr lang="en" sz="2500">
                <a:latin typeface="Staatliches"/>
                <a:ea typeface="Staatliches"/>
                <a:cs typeface="Staatliches"/>
                <a:sym typeface="Staatliches"/>
              </a:rPr>
              <a:t>3</a:t>
            </a:r>
            <a:endParaRPr sz="2500">
              <a:solidFill>
                <a:srgbClr val="000000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grpSp>
        <p:nvGrpSpPr>
          <p:cNvPr id="1217" name="Google Shape;1217;p39"/>
          <p:cNvGrpSpPr/>
          <p:nvPr/>
        </p:nvGrpSpPr>
        <p:grpSpPr>
          <a:xfrm>
            <a:off x="677400" y="1133041"/>
            <a:ext cx="789461" cy="418021"/>
            <a:chOff x="797221" y="1542223"/>
            <a:chExt cx="945009" cy="500325"/>
          </a:xfrm>
        </p:grpSpPr>
        <p:sp>
          <p:nvSpPr>
            <p:cNvPr id="1218" name="Google Shape;1218;p39"/>
            <p:cNvSpPr/>
            <p:nvPr/>
          </p:nvSpPr>
          <p:spPr>
            <a:xfrm>
              <a:off x="1289817" y="1704776"/>
              <a:ext cx="174040" cy="337760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854658" y="1704776"/>
              <a:ext cx="174040" cy="337760"/>
            </a:xfrm>
            <a:custGeom>
              <a:rect b="b" l="l" r="r" t="t"/>
              <a:pathLst>
                <a:path extrusionOk="0" h="8748" w="5239">
                  <a:moveTo>
                    <a:pt x="1" y="1"/>
                  </a:moveTo>
                  <a:lnTo>
                    <a:pt x="1" y="8748"/>
                  </a:lnTo>
                  <a:lnTo>
                    <a:pt x="5239" y="8748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1507397" y="1542223"/>
              <a:ext cx="174040" cy="500308"/>
            </a:xfrm>
            <a:custGeom>
              <a:rect b="b" l="l" r="r" t="t"/>
              <a:pathLst>
                <a:path extrusionOk="0" h="12958" w="5239">
                  <a:moveTo>
                    <a:pt x="1" y="0"/>
                  </a:moveTo>
                  <a:lnTo>
                    <a:pt x="1" y="12958"/>
                  </a:lnTo>
                  <a:lnTo>
                    <a:pt x="5239" y="12958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1072238" y="1608016"/>
              <a:ext cx="174040" cy="434517"/>
            </a:xfrm>
            <a:custGeom>
              <a:rect b="b" l="l" r="r" t="t"/>
              <a:pathLst>
                <a:path extrusionOk="0" h="11254" w="5239">
                  <a:moveTo>
                    <a:pt x="0" y="1"/>
                  </a:moveTo>
                  <a:lnTo>
                    <a:pt x="0" y="11254"/>
                  </a:lnTo>
                  <a:lnTo>
                    <a:pt x="5239" y="11254"/>
                  </a:lnTo>
                  <a:lnTo>
                    <a:pt x="52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797221" y="2042509"/>
              <a:ext cx="945009" cy="39"/>
            </a:xfrm>
            <a:custGeom>
              <a:rect b="b" l="l" r="r" t="t"/>
              <a:pathLst>
                <a:path extrusionOk="0" fill="none" h="1" w="28447">
                  <a:moveTo>
                    <a:pt x="0" y="1"/>
                  </a:moveTo>
                  <a:lnTo>
                    <a:pt x="28447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" name="Google Shape;1223;p39"/>
          <p:cNvSpPr txBox="1"/>
          <p:nvPr>
            <p:ph type="title"/>
          </p:nvPr>
        </p:nvSpPr>
        <p:spPr>
          <a:xfrm>
            <a:off x="3798950" y="1688863"/>
            <a:ext cx="1103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cHART CLASSIFIER</a:t>
            </a:r>
            <a:endParaRPr sz="1800"/>
          </a:p>
        </p:txBody>
      </p:sp>
      <p:sp>
        <p:nvSpPr>
          <p:cNvPr id="1224" name="Google Shape;1224;p39"/>
          <p:cNvSpPr txBox="1"/>
          <p:nvPr>
            <p:ph idx="4294967295" type="subTitle"/>
          </p:nvPr>
        </p:nvSpPr>
        <p:spPr>
          <a:xfrm>
            <a:off x="3798950" y="2150563"/>
            <a:ext cx="1103700" cy="39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Identifying 5 types of charts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0"/>
          <p:cNvSpPr/>
          <p:nvPr/>
        </p:nvSpPr>
        <p:spPr>
          <a:xfrm flipH="1">
            <a:off x="4838737" y="261952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0" name="Google Shape;1230;p40"/>
          <p:cNvSpPr/>
          <p:nvPr/>
        </p:nvSpPr>
        <p:spPr>
          <a:xfrm flipH="1">
            <a:off x="6473225" y="261952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1" name="Google Shape;1231;p40"/>
          <p:cNvSpPr/>
          <p:nvPr/>
        </p:nvSpPr>
        <p:spPr>
          <a:xfrm flipH="1">
            <a:off x="2446801" y="160017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2" name="Google Shape;1232;p40"/>
          <p:cNvSpPr/>
          <p:nvPr/>
        </p:nvSpPr>
        <p:spPr>
          <a:xfrm flipH="1">
            <a:off x="644863" y="160017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3" name="Google Shape;1233;p40"/>
          <p:cNvCxnSpPr>
            <a:stCxn id="1231" idx="1"/>
          </p:cNvCxnSpPr>
          <p:nvPr/>
        </p:nvCxnSpPr>
        <p:spPr>
          <a:xfrm>
            <a:off x="3794101" y="1939475"/>
            <a:ext cx="349500" cy="6924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4" name="Google Shape;1234;p40"/>
          <p:cNvCxnSpPr>
            <a:stCxn id="1232" idx="1"/>
            <a:endCxn id="1235" idx="3"/>
          </p:cNvCxnSpPr>
          <p:nvPr/>
        </p:nvCxnSpPr>
        <p:spPr>
          <a:xfrm>
            <a:off x="1992163" y="1939475"/>
            <a:ext cx="1212000" cy="1019400"/>
          </a:xfrm>
          <a:prstGeom prst="bentConnector3">
            <a:avLst>
              <a:gd fmla="val 18316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6" name="Google Shape;1236;p40"/>
          <p:cNvSpPr txBox="1"/>
          <p:nvPr>
            <p:ph type="title"/>
          </p:nvPr>
        </p:nvSpPr>
        <p:spPr>
          <a:xfrm>
            <a:off x="784175" y="1761125"/>
            <a:ext cx="12696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Bounding Boxer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237" name="Google Shape;1237;p40"/>
          <p:cNvSpPr txBox="1"/>
          <p:nvPr>
            <p:ph type="title"/>
          </p:nvPr>
        </p:nvSpPr>
        <p:spPr>
          <a:xfrm>
            <a:off x="4966525" y="2780183"/>
            <a:ext cx="1091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Tick Extractor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cxnSp>
        <p:nvCxnSpPr>
          <p:cNvPr id="1238" name="Google Shape;1238;p40"/>
          <p:cNvCxnSpPr>
            <a:stCxn id="1235" idx="1"/>
            <a:endCxn id="1229" idx="3"/>
          </p:cNvCxnSpPr>
          <p:nvPr/>
        </p:nvCxnSpPr>
        <p:spPr>
          <a:xfrm>
            <a:off x="4551549" y="2958825"/>
            <a:ext cx="287100" cy="600"/>
          </a:xfrm>
          <a:prstGeom prst="bentConnector3">
            <a:avLst>
              <a:gd fmla="val 5001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9" name="Google Shape;1239;p40"/>
          <p:cNvSpPr txBox="1"/>
          <p:nvPr>
            <p:ph type="title"/>
          </p:nvPr>
        </p:nvSpPr>
        <p:spPr>
          <a:xfrm>
            <a:off x="2580382" y="1760825"/>
            <a:ext cx="1091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Chart Classifier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240" name="Google Shape;1240;p40"/>
          <p:cNvSpPr/>
          <p:nvPr/>
        </p:nvSpPr>
        <p:spPr>
          <a:xfrm flipH="1">
            <a:off x="2719211" y="2186172"/>
            <a:ext cx="84" cy="15287"/>
          </a:xfrm>
          <a:custGeom>
            <a:rect b="b" l="l" r="r" t="t"/>
            <a:pathLst>
              <a:path extrusionOk="0" fill="none" h="183" w="1">
                <a:moveTo>
                  <a:pt x="1" y="0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0"/>
          <p:cNvSpPr/>
          <p:nvPr/>
        </p:nvSpPr>
        <p:spPr>
          <a:xfrm flipH="1">
            <a:off x="2566679" y="2104142"/>
            <a:ext cx="84" cy="15370"/>
          </a:xfrm>
          <a:custGeom>
            <a:rect b="b" l="l" r="r" t="t"/>
            <a:pathLst>
              <a:path extrusionOk="0" fill="none" h="184" w="1">
                <a:moveTo>
                  <a:pt x="1" y="1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0"/>
          <p:cNvSpPr/>
          <p:nvPr/>
        </p:nvSpPr>
        <p:spPr>
          <a:xfrm flipH="1">
            <a:off x="3252611" y="3869391"/>
            <a:ext cx="84" cy="15287"/>
          </a:xfrm>
          <a:custGeom>
            <a:rect b="b" l="l" r="r" t="t"/>
            <a:pathLst>
              <a:path extrusionOk="0" fill="none" h="183" w="1">
                <a:moveTo>
                  <a:pt x="1" y="0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40"/>
          <p:cNvSpPr/>
          <p:nvPr/>
        </p:nvSpPr>
        <p:spPr>
          <a:xfrm flipH="1">
            <a:off x="3100079" y="3787361"/>
            <a:ext cx="84" cy="15370"/>
          </a:xfrm>
          <a:custGeom>
            <a:rect b="b" l="l" r="r" t="t"/>
            <a:pathLst>
              <a:path extrusionOk="0" fill="none" h="184" w="1">
                <a:moveTo>
                  <a:pt x="1" y="1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40"/>
          <p:cNvSpPr/>
          <p:nvPr/>
        </p:nvSpPr>
        <p:spPr>
          <a:xfrm flipH="1">
            <a:off x="4436461" y="2891091"/>
            <a:ext cx="84" cy="15287"/>
          </a:xfrm>
          <a:custGeom>
            <a:rect b="b" l="l" r="r" t="t"/>
            <a:pathLst>
              <a:path extrusionOk="0" fill="none" h="183" w="1">
                <a:moveTo>
                  <a:pt x="1" y="0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40"/>
          <p:cNvSpPr/>
          <p:nvPr/>
        </p:nvSpPr>
        <p:spPr>
          <a:xfrm flipH="1">
            <a:off x="4283929" y="2809061"/>
            <a:ext cx="84" cy="15370"/>
          </a:xfrm>
          <a:custGeom>
            <a:rect b="b" l="l" r="r" t="t"/>
            <a:pathLst>
              <a:path extrusionOk="0" fill="none" h="184" w="1">
                <a:moveTo>
                  <a:pt x="1" y="1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40"/>
          <p:cNvSpPr/>
          <p:nvPr/>
        </p:nvSpPr>
        <p:spPr>
          <a:xfrm flipH="1">
            <a:off x="6620111" y="2891091"/>
            <a:ext cx="84" cy="15287"/>
          </a:xfrm>
          <a:custGeom>
            <a:rect b="b" l="l" r="r" t="t"/>
            <a:pathLst>
              <a:path extrusionOk="0" fill="none" h="183" w="1">
                <a:moveTo>
                  <a:pt x="1" y="0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40"/>
          <p:cNvSpPr/>
          <p:nvPr/>
        </p:nvSpPr>
        <p:spPr>
          <a:xfrm flipH="1">
            <a:off x="6467579" y="2809061"/>
            <a:ext cx="84" cy="15370"/>
          </a:xfrm>
          <a:custGeom>
            <a:rect b="b" l="l" r="r" t="t"/>
            <a:pathLst>
              <a:path extrusionOk="0" fill="none" h="184" w="1">
                <a:moveTo>
                  <a:pt x="1" y="1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40"/>
          <p:cNvSpPr/>
          <p:nvPr/>
        </p:nvSpPr>
        <p:spPr>
          <a:xfrm flipH="1">
            <a:off x="1044836" y="2186172"/>
            <a:ext cx="84" cy="15287"/>
          </a:xfrm>
          <a:custGeom>
            <a:rect b="b" l="l" r="r" t="t"/>
            <a:pathLst>
              <a:path extrusionOk="0" fill="none" h="183" w="1">
                <a:moveTo>
                  <a:pt x="1" y="0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40"/>
          <p:cNvSpPr/>
          <p:nvPr/>
        </p:nvSpPr>
        <p:spPr>
          <a:xfrm flipH="1">
            <a:off x="892304" y="2104142"/>
            <a:ext cx="84" cy="15370"/>
          </a:xfrm>
          <a:custGeom>
            <a:rect b="b" l="l" r="r" t="t"/>
            <a:pathLst>
              <a:path extrusionOk="0" fill="none" h="184" w="1">
                <a:moveTo>
                  <a:pt x="1" y="1"/>
                </a:moveTo>
                <a:lnTo>
                  <a:pt x="1" y="183"/>
                </a:lnTo>
              </a:path>
            </a:pathLst>
          </a:custGeom>
          <a:noFill/>
          <a:ln cap="flat" cmpd="sng" w="1150">
            <a:solidFill>
              <a:srgbClr val="010001"/>
            </a:solidFill>
            <a:prstDash val="solid"/>
            <a:miter lim="2282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40"/>
          <p:cNvSpPr/>
          <p:nvPr/>
        </p:nvSpPr>
        <p:spPr>
          <a:xfrm flipH="1">
            <a:off x="644863" y="261952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40"/>
          <p:cNvSpPr txBox="1"/>
          <p:nvPr>
            <p:ph type="title"/>
          </p:nvPr>
        </p:nvSpPr>
        <p:spPr>
          <a:xfrm>
            <a:off x="784175" y="2783200"/>
            <a:ext cx="12696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Origin Detector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235" name="Google Shape;1235;p40"/>
          <p:cNvSpPr/>
          <p:nvPr/>
        </p:nvSpPr>
        <p:spPr>
          <a:xfrm flipH="1">
            <a:off x="3204249" y="2619525"/>
            <a:ext cx="1347300" cy="678600"/>
          </a:xfrm>
          <a:prstGeom prst="roundRect">
            <a:avLst>
              <a:gd fmla="val 8220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2" name="Google Shape;1252;p40"/>
          <p:cNvCxnSpPr/>
          <p:nvPr/>
        </p:nvCxnSpPr>
        <p:spPr>
          <a:xfrm>
            <a:off x="2005275" y="1806375"/>
            <a:ext cx="4470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3" name="Google Shape;1253;p40"/>
          <p:cNvCxnSpPr/>
          <p:nvPr/>
        </p:nvCxnSpPr>
        <p:spPr>
          <a:xfrm>
            <a:off x="1988550" y="3111600"/>
            <a:ext cx="1211400" cy="6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4" name="Google Shape;1254;p40"/>
          <p:cNvSpPr txBox="1"/>
          <p:nvPr>
            <p:ph type="title"/>
          </p:nvPr>
        </p:nvSpPr>
        <p:spPr>
          <a:xfrm>
            <a:off x="3329918" y="2783202"/>
            <a:ext cx="1091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Text Recognition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cxnSp>
        <p:nvCxnSpPr>
          <p:cNvPr id="1255" name="Google Shape;1255;p40"/>
          <p:cNvCxnSpPr>
            <a:stCxn id="1229" idx="1"/>
            <a:endCxn id="1230" idx="3"/>
          </p:cNvCxnSpPr>
          <p:nvPr/>
        </p:nvCxnSpPr>
        <p:spPr>
          <a:xfrm>
            <a:off x="6186037" y="2958825"/>
            <a:ext cx="287100" cy="600"/>
          </a:xfrm>
          <a:prstGeom prst="bentConnector3">
            <a:avLst>
              <a:gd fmla="val 50015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6" name="Google Shape;1256;p40"/>
          <p:cNvSpPr txBox="1"/>
          <p:nvPr>
            <p:ph type="title"/>
          </p:nvPr>
        </p:nvSpPr>
        <p:spPr>
          <a:xfrm>
            <a:off x="6600913" y="2780183"/>
            <a:ext cx="1091700" cy="357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alatino Linotype"/>
                <a:ea typeface="Palatino Linotype"/>
                <a:cs typeface="Palatino Linotype"/>
                <a:sym typeface="Palatino Linotype"/>
              </a:rPr>
              <a:t>Edge Detector</a:t>
            </a:r>
            <a:endParaRPr sz="1500"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ol Startup Business Plan by Slidesgo">
  <a:themeElements>
    <a:clrScheme name="Simple Light">
      <a:dk1>
        <a:srgbClr val="000000"/>
      </a:dk1>
      <a:lt1>
        <a:srgbClr val="FFFFFF"/>
      </a:lt1>
      <a:dk2>
        <a:srgbClr val="20DD2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